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8" r:id="rId1"/>
  </p:sldMasterIdLst>
  <p:notesMasterIdLst>
    <p:notesMasterId r:id="rId81"/>
  </p:notesMasterIdLst>
  <p:sldIdLst>
    <p:sldId id="256" r:id="rId2"/>
    <p:sldId id="259" r:id="rId3"/>
    <p:sldId id="262" r:id="rId4"/>
    <p:sldId id="265" r:id="rId5"/>
    <p:sldId id="354" r:id="rId6"/>
    <p:sldId id="349" r:id="rId7"/>
    <p:sldId id="267" r:id="rId8"/>
    <p:sldId id="355" r:id="rId9"/>
    <p:sldId id="268" r:id="rId10"/>
    <p:sldId id="353"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4" r:id="rId26"/>
    <p:sldId id="283" r:id="rId27"/>
    <p:sldId id="357"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30" r:id="rId70"/>
    <p:sldId id="331" r:id="rId71"/>
    <p:sldId id="358" r:id="rId72"/>
    <p:sldId id="359" r:id="rId73"/>
    <p:sldId id="360" r:id="rId74"/>
    <p:sldId id="361" r:id="rId75"/>
    <p:sldId id="362" r:id="rId76"/>
    <p:sldId id="364" r:id="rId77"/>
    <p:sldId id="365" r:id="rId78"/>
    <p:sldId id="366" r:id="rId79"/>
    <p:sldId id="363" r:id="rId8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4" d="100"/>
          <a:sy n="84" d="100"/>
        </p:scale>
        <p:origin x="-1554" y="-1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rtl="0">
              <a:spcBef>
                <a:spcPts val="0"/>
              </a:spcBef>
              <a:spcAft>
                <a:spcPts val="0"/>
              </a:spcAft>
              <a:buSzPts val="1100"/>
              <a:buChar char="●"/>
              <a:defRPr sz="1100"/>
            </a:lvl1pPr>
            <a:lvl2pPr marL="914400" lvl="1" indent="-298450" rtl="0">
              <a:spcBef>
                <a:spcPts val="0"/>
              </a:spcBef>
              <a:spcAft>
                <a:spcPts val="0"/>
              </a:spcAft>
              <a:buSzPts val="1100"/>
              <a:buChar char="○"/>
              <a:defRPr sz="1100"/>
            </a:lvl2pPr>
            <a:lvl3pPr marL="1371600" lvl="2" indent="-298450" rtl="0">
              <a:spcBef>
                <a:spcPts val="0"/>
              </a:spcBef>
              <a:spcAft>
                <a:spcPts val="0"/>
              </a:spcAft>
              <a:buSzPts val="1100"/>
              <a:buChar char="■"/>
              <a:defRPr sz="1100"/>
            </a:lvl3pPr>
            <a:lvl4pPr marL="1828800" lvl="3" indent="-298450" rtl="0">
              <a:spcBef>
                <a:spcPts val="0"/>
              </a:spcBef>
              <a:spcAft>
                <a:spcPts val="0"/>
              </a:spcAft>
              <a:buSzPts val="1100"/>
              <a:buChar char="●"/>
              <a:defRPr sz="1100"/>
            </a:lvl4pPr>
            <a:lvl5pPr marL="2286000" lvl="4" indent="-298450" rtl="0">
              <a:spcBef>
                <a:spcPts val="0"/>
              </a:spcBef>
              <a:spcAft>
                <a:spcPts val="0"/>
              </a:spcAft>
              <a:buSzPts val="1100"/>
              <a:buChar char="○"/>
              <a:defRPr sz="1100"/>
            </a:lvl5pPr>
            <a:lvl6pPr marL="2743200" lvl="5" indent="-298450" rtl="0">
              <a:spcBef>
                <a:spcPts val="0"/>
              </a:spcBef>
              <a:spcAft>
                <a:spcPts val="0"/>
              </a:spcAft>
              <a:buSzPts val="1100"/>
              <a:buChar char="■"/>
              <a:defRPr sz="1100"/>
            </a:lvl6pPr>
            <a:lvl7pPr marL="3200400" lvl="6" indent="-298450" rtl="0">
              <a:spcBef>
                <a:spcPts val="0"/>
              </a:spcBef>
              <a:spcAft>
                <a:spcPts val="0"/>
              </a:spcAft>
              <a:buSzPts val="1100"/>
              <a:buChar char="●"/>
              <a:defRPr sz="1100"/>
            </a:lvl7pPr>
            <a:lvl8pPr marL="3657600" lvl="7" indent="-298450" rtl="0">
              <a:spcBef>
                <a:spcPts val="0"/>
              </a:spcBef>
              <a:spcAft>
                <a:spcPts val="0"/>
              </a:spcAft>
              <a:buSzPts val="1100"/>
              <a:buChar char="○"/>
              <a:defRPr sz="1100"/>
            </a:lvl8pPr>
            <a:lvl9pPr marL="4114800" lvl="8" indent="-298450" rtl="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2569027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4" name="Google Shape;244;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0" name="Google Shape;250;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6" name="Google Shape;256;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2" name="Google Shape;262;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8" name="Google Shape;268;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0" name="Google Shape;280;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6" name="Google Shape;286;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2" name="Google Shape;292;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4" name="Google Shape;304;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8" name="Google Shape;298;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0" name="Google Shape;310;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6" name="Google Shape;316;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2" name="Google Shape;322;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9" name="Google Shape;329;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5" name="Google Shape;335;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2" name="Google Shape;342;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0" name="Google Shape;350;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6" name="Google Shape;356;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p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2" name="Google Shape;362;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8" name="Google Shape;368;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p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4" name="Google Shape;374;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0" name="Google Shape;380;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p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6" name="Google Shape;386;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p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3" name="Google Shape;393;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p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9" name="Google Shape;399;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4" name="Google Shape;414;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p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0" name="Google Shape;420;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6" name="Google Shape;426;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p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2" name="Google Shape;432;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p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8" name="Google Shape;438;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p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4" name="Google Shape;444;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p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0" name="Google Shape;450;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p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6" name="Google Shape;456;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p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2" name="Google Shape;462;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Google Shape;467;p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8" name="Google Shape;468;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4" name="Google Shape;474;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80" name="Google Shape;480;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2" name="Google Shape;202;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p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86" name="Google Shape;486;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3"/>
        <p:cNvGrpSpPr/>
        <p:nvPr/>
      </p:nvGrpSpPr>
      <p:grpSpPr>
        <a:xfrm>
          <a:off x="0" y="0"/>
          <a:ext cx="0" cy="0"/>
          <a:chOff x="0" y="0"/>
          <a:chExt cx="0" cy="0"/>
        </a:xfrm>
      </p:grpSpPr>
      <p:sp>
        <p:nvSpPr>
          <p:cNvPr id="504" name="Google Shape;504;p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05" name="Google Shape;505;p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p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11" name="Google Shape;511;p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p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17" name="Google Shape;517;p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p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3" name="Google Shape;523;p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p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9" name="Google Shape;529;p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p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5" name="Google Shape;535;p6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p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41" name="Google Shape;541;p6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p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47" name="Google Shape;547;p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1"/>
        <p:cNvGrpSpPr/>
        <p:nvPr/>
      </p:nvGrpSpPr>
      <p:grpSpPr>
        <a:xfrm>
          <a:off x="0" y="0"/>
          <a:ext cx="0" cy="0"/>
          <a:chOff x="0" y="0"/>
          <a:chExt cx="0" cy="0"/>
        </a:xfrm>
      </p:grpSpPr>
      <p:sp>
        <p:nvSpPr>
          <p:cNvPr id="552" name="Google Shape;552;p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53" name="Google Shape;553;p6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8" name="Google Shape;208;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7"/>
        <p:cNvGrpSpPr/>
        <p:nvPr/>
      </p:nvGrpSpPr>
      <p:grpSpPr>
        <a:xfrm>
          <a:off x="0" y="0"/>
          <a:ext cx="0" cy="0"/>
          <a:chOff x="0" y="0"/>
          <a:chExt cx="0" cy="0"/>
        </a:xfrm>
      </p:grpSpPr>
      <p:sp>
        <p:nvSpPr>
          <p:cNvPr id="558" name="Google Shape;558;p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59" name="Google Shape;559;p7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
        <p:cNvGrpSpPr/>
        <p:nvPr/>
      </p:nvGrpSpPr>
      <p:grpSpPr>
        <a:xfrm>
          <a:off x="0" y="0"/>
          <a:ext cx="0" cy="0"/>
          <a:chOff x="0" y="0"/>
          <a:chExt cx="0" cy="0"/>
        </a:xfrm>
      </p:grpSpPr>
      <p:sp>
        <p:nvSpPr>
          <p:cNvPr id="564" name="Google Shape;564;p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65" name="Google Shape;565;p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p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71" name="Google Shape;571;p7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p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77" name="Google Shape;577;p7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7"/>
        <p:cNvGrpSpPr/>
        <p:nvPr/>
      </p:nvGrpSpPr>
      <p:grpSpPr>
        <a:xfrm>
          <a:off x="0" y="0"/>
          <a:ext cx="0" cy="0"/>
          <a:chOff x="0" y="0"/>
          <a:chExt cx="0" cy="0"/>
        </a:xfrm>
      </p:grpSpPr>
      <p:sp>
        <p:nvSpPr>
          <p:cNvPr id="588" name="Google Shape;588;p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9" name="Google Shape;589;p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3"/>
        <p:cNvGrpSpPr/>
        <p:nvPr/>
      </p:nvGrpSpPr>
      <p:grpSpPr>
        <a:xfrm>
          <a:off x="0" y="0"/>
          <a:ext cx="0" cy="0"/>
          <a:chOff x="0" y="0"/>
          <a:chExt cx="0" cy="0"/>
        </a:xfrm>
      </p:grpSpPr>
      <p:sp>
        <p:nvSpPr>
          <p:cNvPr id="594" name="Google Shape;594;p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95" name="Google Shape;595;p7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4" name="Google Shape;214;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0" name="Google Shape;220;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6" name="Google Shape;226;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sz="1400">
              <a:solidFill>
                <a:srgbClr val="000000"/>
              </a:solidFill>
              <a:latin typeface="Arial"/>
              <a:ea typeface="Arial"/>
              <a:cs typeface="Arial"/>
              <a:sym typeface="Arial"/>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sz="1400">
              <a:solidFill>
                <a:srgbClr val="000000"/>
              </a:solidFill>
              <a:latin typeface="Arial"/>
              <a:ea typeface="Arial"/>
              <a:cs typeface="Arial"/>
              <a:sym typeface="Arial"/>
            </a:endParaRPr>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şlık, İçerik ve 2 İçerik" type="objAndTwoObj">
  <p:cSld name="Başlık, İçerik ve 2 İçerik">
    <p:spTree>
      <p:nvGrpSpPr>
        <p:cNvPr id="1" name="Shape 64"/>
        <p:cNvGrpSpPr/>
        <p:nvPr/>
      </p:nvGrpSpPr>
      <p:grpSpPr>
        <a:xfrm>
          <a:off x="0" y="0"/>
          <a:ext cx="0" cy="0"/>
          <a:chOff x="0" y="0"/>
          <a:chExt cx="0" cy="0"/>
        </a:xfrm>
      </p:grpSpPr>
      <p:sp>
        <p:nvSpPr>
          <p:cNvPr id="65" name="Google Shape;65;p7"/>
          <p:cNvSpPr txBox="1">
            <a:spLocks noGrp="1"/>
          </p:cNvSpPr>
          <p:nvPr>
            <p:ph type="title"/>
          </p:nvPr>
        </p:nvSpPr>
        <p:spPr>
          <a:xfrm>
            <a:off x="457200" y="457200"/>
            <a:ext cx="8229600" cy="1371600"/>
          </a:xfrm>
          <a:prstGeom prst="rect">
            <a:avLst/>
          </a:prstGeom>
          <a:noFill/>
          <a:ln>
            <a:noFill/>
          </a:ln>
        </p:spPr>
        <p:txBody>
          <a:bodyPr spcFirstLastPara="1" wrap="square" lIns="91425" tIns="45700" rIns="91425" bIns="45700" anchor="ctr" anchorCtr="0"/>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6" name="Google Shape;66;p7"/>
          <p:cNvSpPr txBox="1">
            <a:spLocks noGrp="1"/>
          </p:cNvSpPr>
          <p:nvPr>
            <p:ph type="body" idx="1"/>
          </p:nvPr>
        </p:nvSpPr>
        <p:spPr>
          <a:xfrm>
            <a:off x="457200" y="1981200"/>
            <a:ext cx="4038600" cy="3886200"/>
          </a:xfrm>
          <a:prstGeom prst="rect">
            <a:avLst/>
          </a:prstGeom>
          <a:noFill/>
          <a:ln>
            <a:noFill/>
          </a:ln>
        </p:spPr>
        <p:txBody>
          <a:bodyPr spcFirstLastPara="1" wrap="square" lIns="91425" tIns="45700" rIns="91425" bIns="45700" anchor="t" anchorCtr="0"/>
          <a:lstStyle>
            <a:lvl1pPr marL="457200" lvl="0" indent="-314325" algn="l" rtl="0">
              <a:spcBef>
                <a:spcPts val="360"/>
              </a:spcBef>
              <a:spcAft>
                <a:spcPts val="0"/>
              </a:spcAft>
              <a:buSzPts val="1350"/>
              <a:buChar char="■"/>
              <a:defRPr/>
            </a:lvl1pPr>
            <a:lvl2pPr marL="914400" lvl="1" indent="-320040" algn="l" rtl="0">
              <a:spcBef>
                <a:spcPts val="360"/>
              </a:spcBef>
              <a:spcAft>
                <a:spcPts val="0"/>
              </a:spcAft>
              <a:buSzPts val="1440"/>
              <a:buChar char="◻"/>
              <a:defRPr/>
            </a:lvl2pPr>
            <a:lvl3pPr marL="1371600" lvl="2" indent="-302894" algn="l" rtl="0">
              <a:spcBef>
                <a:spcPts val="360"/>
              </a:spcBef>
              <a:spcAft>
                <a:spcPts val="0"/>
              </a:spcAft>
              <a:buSzPts val="1170"/>
              <a:buChar char="■"/>
              <a:defRPr/>
            </a:lvl3pPr>
            <a:lvl4pPr marL="1828800" lvl="3" indent="-308610" algn="l" rtl="0">
              <a:spcBef>
                <a:spcPts val="360"/>
              </a:spcBef>
              <a:spcAft>
                <a:spcPts val="0"/>
              </a:spcAft>
              <a:buSzPts val="1260"/>
              <a:buChar char="◻"/>
              <a:defRPr/>
            </a:lvl4pPr>
            <a:lvl5pPr marL="2286000" lvl="4" indent="-342900" algn="l" rtl="0">
              <a:spcBef>
                <a:spcPts val="360"/>
              </a:spcBef>
              <a:spcAft>
                <a:spcPts val="0"/>
              </a:spcAft>
              <a:buSzPts val="1800"/>
              <a:buChar char="▪"/>
              <a:defRPr/>
            </a:lvl5pPr>
            <a:lvl6pPr marL="2743200" lvl="5" indent="-342900" algn="l" rtl="0">
              <a:spcBef>
                <a:spcPts val="360"/>
              </a:spcBef>
              <a:spcAft>
                <a:spcPts val="0"/>
              </a:spcAft>
              <a:buSzPts val="1800"/>
              <a:buChar char="▪"/>
              <a:defRPr/>
            </a:lvl6pPr>
            <a:lvl7pPr marL="3200400" lvl="6" indent="-342900" algn="l" rtl="0">
              <a:spcBef>
                <a:spcPts val="360"/>
              </a:spcBef>
              <a:spcAft>
                <a:spcPts val="0"/>
              </a:spcAft>
              <a:buSzPts val="180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67" name="Google Shape;67;p7"/>
          <p:cNvSpPr txBox="1">
            <a:spLocks noGrp="1"/>
          </p:cNvSpPr>
          <p:nvPr>
            <p:ph type="body" idx="2"/>
          </p:nvPr>
        </p:nvSpPr>
        <p:spPr>
          <a:xfrm>
            <a:off x="4648200" y="1981200"/>
            <a:ext cx="4038600" cy="1866900"/>
          </a:xfrm>
          <a:prstGeom prst="rect">
            <a:avLst/>
          </a:prstGeom>
          <a:noFill/>
          <a:ln>
            <a:noFill/>
          </a:ln>
        </p:spPr>
        <p:txBody>
          <a:bodyPr spcFirstLastPara="1" wrap="square" lIns="91425" tIns="45700" rIns="91425" bIns="45700" anchor="t" anchorCtr="0"/>
          <a:lstStyle>
            <a:lvl1pPr marL="457200" lvl="0" indent="-314325" algn="l" rtl="0">
              <a:spcBef>
                <a:spcPts val="360"/>
              </a:spcBef>
              <a:spcAft>
                <a:spcPts val="0"/>
              </a:spcAft>
              <a:buSzPts val="1350"/>
              <a:buChar char="■"/>
              <a:defRPr/>
            </a:lvl1pPr>
            <a:lvl2pPr marL="914400" lvl="1" indent="-320040" algn="l" rtl="0">
              <a:spcBef>
                <a:spcPts val="360"/>
              </a:spcBef>
              <a:spcAft>
                <a:spcPts val="0"/>
              </a:spcAft>
              <a:buSzPts val="1440"/>
              <a:buChar char="◻"/>
              <a:defRPr/>
            </a:lvl2pPr>
            <a:lvl3pPr marL="1371600" lvl="2" indent="-302894" algn="l" rtl="0">
              <a:spcBef>
                <a:spcPts val="360"/>
              </a:spcBef>
              <a:spcAft>
                <a:spcPts val="0"/>
              </a:spcAft>
              <a:buSzPts val="1170"/>
              <a:buChar char="■"/>
              <a:defRPr/>
            </a:lvl3pPr>
            <a:lvl4pPr marL="1828800" lvl="3" indent="-308610" algn="l" rtl="0">
              <a:spcBef>
                <a:spcPts val="360"/>
              </a:spcBef>
              <a:spcAft>
                <a:spcPts val="0"/>
              </a:spcAft>
              <a:buSzPts val="1260"/>
              <a:buChar char="◻"/>
              <a:defRPr/>
            </a:lvl4pPr>
            <a:lvl5pPr marL="2286000" lvl="4" indent="-342900" algn="l" rtl="0">
              <a:spcBef>
                <a:spcPts val="360"/>
              </a:spcBef>
              <a:spcAft>
                <a:spcPts val="0"/>
              </a:spcAft>
              <a:buSzPts val="1800"/>
              <a:buChar char="▪"/>
              <a:defRPr/>
            </a:lvl5pPr>
            <a:lvl6pPr marL="2743200" lvl="5" indent="-342900" algn="l" rtl="0">
              <a:spcBef>
                <a:spcPts val="360"/>
              </a:spcBef>
              <a:spcAft>
                <a:spcPts val="0"/>
              </a:spcAft>
              <a:buSzPts val="1800"/>
              <a:buChar char="▪"/>
              <a:defRPr/>
            </a:lvl6pPr>
            <a:lvl7pPr marL="3200400" lvl="6" indent="-342900" algn="l" rtl="0">
              <a:spcBef>
                <a:spcPts val="360"/>
              </a:spcBef>
              <a:spcAft>
                <a:spcPts val="0"/>
              </a:spcAft>
              <a:buSzPts val="180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68" name="Google Shape;68;p7"/>
          <p:cNvSpPr txBox="1">
            <a:spLocks noGrp="1"/>
          </p:cNvSpPr>
          <p:nvPr>
            <p:ph type="body" idx="3"/>
          </p:nvPr>
        </p:nvSpPr>
        <p:spPr>
          <a:xfrm>
            <a:off x="4648200" y="4000500"/>
            <a:ext cx="4038600" cy="1866900"/>
          </a:xfrm>
          <a:prstGeom prst="rect">
            <a:avLst/>
          </a:prstGeom>
          <a:noFill/>
          <a:ln>
            <a:noFill/>
          </a:ln>
        </p:spPr>
        <p:txBody>
          <a:bodyPr spcFirstLastPara="1" wrap="square" lIns="91425" tIns="45700" rIns="91425" bIns="45700" anchor="t" anchorCtr="0"/>
          <a:lstStyle>
            <a:lvl1pPr marL="457200" lvl="0" indent="-314325" algn="l" rtl="0">
              <a:spcBef>
                <a:spcPts val="360"/>
              </a:spcBef>
              <a:spcAft>
                <a:spcPts val="0"/>
              </a:spcAft>
              <a:buSzPts val="1350"/>
              <a:buChar char="■"/>
              <a:defRPr/>
            </a:lvl1pPr>
            <a:lvl2pPr marL="914400" lvl="1" indent="-320040" algn="l" rtl="0">
              <a:spcBef>
                <a:spcPts val="360"/>
              </a:spcBef>
              <a:spcAft>
                <a:spcPts val="0"/>
              </a:spcAft>
              <a:buSzPts val="1440"/>
              <a:buChar char="◻"/>
              <a:defRPr/>
            </a:lvl2pPr>
            <a:lvl3pPr marL="1371600" lvl="2" indent="-302894" algn="l" rtl="0">
              <a:spcBef>
                <a:spcPts val="360"/>
              </a:spcBef>
              <a:spcAft>
                <a:spcPts val="0"/>
              </a:spcAft>
              <a:buSzPts val="1170"/>
              <a:buChar char="■"/>
              <a:defRPr/>
            </a:lvl3pPr>
            <a:lvl4pPr marL="1828800" lvl="3" indent="-308610" algn="l" rtl="0">
              <a:spcBef>
                <a:spcPts val="360"/>
              </a:spcBef>
              <a:spcAft>
                <a:spcPts val="0"/>
              </a:spcAft>
              <a:buSzPts val="1260"/>
              <a:buChar char="◻"/>
              <a:defRPr/>
            </a:lvl4pPr>
            <a:lvl5pPr marL="2286000" lvl="4" indent="-342900" algn="l" rtl="0">
              <a:spcBef>
                <a:spcPts val="360"/>
              </a:spcBef>
              <a:spcAft>
                <a:spcPts val="0"/>
              </a:spcAft>
              <a:buSzPts val="1800"/>
              <a:buChar char="▪"/>
              <a:defRPr/>
            </a:lvl5pPr>
            <a:lvl6pPr marL="2743200" lvl="5" indent="-342900" algn="l" rtl="0">
              <a:spcBef>
                <a:spcPts val="360"/>
              </a:spcBef>
              <a:spcAft>
                <a:spcPts val="0"/>
              </a:spcAft>
              <a:buSzPts val="1800"/>
              <a:buChar char="▪"/>
              <a:defRPr/>
            </a:lvl6pPr>
            <a:lvl7pPr marL="3200400" lvl="6" indent="-342900" algn="l" rtl="0">
              <a:spcBef>
                <a:spcPts val="360"/>
              </a:spcBef>
              <a:spcAft>
                <a:spcPts val="0"/>
              </a:spcAft>
              <a:buSzPts val="1800"/>
              <a:buChar char="▪"/>
              <a:defRPr/>
            </a:lvl7pPr>
            <a:lvl8pPr marL="3657600" lvl="7" indent="-342900" algn="l" rtl="0">
              <a:spcBef>
                <a:spcPts val="360"/>
              </a:spcBef>
              <a:spcAft>
                <a:spcPts val="0"/>
              </a:spcAft>
              <a:buSzPts val="1800"/>
              <a:buChar char="▪"/>
              <a:defRPr/>
            </a:lvl8pPr>
            <a:lvl9pPr marL="4114800" lvl="8" indent="-342900" algn="l" rtl="0">
              <a:spcBef>
                <a:spcPts val="360"/>
              </a:spcBef>
              <a:spcAft>
                <a:spcPts val="0"/>
              </a:spcAft>
              <a:buSzPts val="1800"/>
              <a:buChar char="▪"/>
              <a:defRPr/>
            </a:lvl9pPr>
          </a:lstStyle>
          <a:p>
            <a:endParaRPr/>
          </a:p>
        </p:txBody>
      </p:sp>
      <p:sp>
        <p:nvSpPr>
          <p:cNvPr id="69" name="Google Shape;69;p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b"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0" name="Google Shape;70;p7"/>
          <p:cNvSpPr txBox="1">
            <a:spLocks noGrp="1"/>
          </p:cNvSpPr>
          <p:nvPr>
            <p:ph type="sldNum" idx="12"/>
          </p:nvPr>
        </p:nvSpPr>
        <p:spPr>
          <a:xfrm>
            <a:off x="6553200" y="6248400"/>
            <a:ext cx="21336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1pPr>
            <a:lvl2pPr marL="0" marR="0" lvl="1"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2pPr>
            <a:lvl3pPr marL="0" marR="0" lvl="2"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3pPr>
            <a:lvl4pPr marL="0" marR="0" lvl="3"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4pPr>
            <a:lvl5pPr marL="0" marR="0" lvl="4"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5pPr>
            <a:lvl6pPr marL="0" marR="0" lvl="5"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6pPr>
            <a:lvl7pPr marL="0" marR="0" lvl="6"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7pPr>
            <a:lvl8pPr marL="0" marR="0" lvl="7"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8pPr>
            <a:lvl9pPr marL="0" marR="0" lvl="8" indent="0" algn="r" rtl="0">
              <a:lnSpc>
                <a:spcPct val="100000"/>
              </a:lnSpc>
              <a:spcBef>
                <a:spcPts val="0"/>
              </a:spcBef>
              <a:spcAft>
                <a:spcPts val="0"/>
              </a:spcAft>
              <a:buClr>
                <a:schemeClr val="dk1"/>
              </a:buClr>
              <a:buSzPts val="1200"/>
              <a:buFont typeface="Arial Black"/>
              <a:buNone/>
              <a:defRPr sz="1200" b="0" i="0" u="none">
                <a:solidFill>
                  <a:schemeClr val="dk1"/>
                </a:solidFill>
                <a:latin typeface="Arial Black"/>
                <a:ea typeface="Arial Black"/>
                <a:cs typeface="Arial Black"/>
                <a:sym typeface="Arial Black"/>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
        <p:nvSpPr>
          <p:cNvPr id="71" name="Google Shape;71;p7"/>
          <p:cNvSpPr txBox="1">
            <a:spLocks noGrp="1"/>
          </p:cNvSpPr>
          <p:nvPr>
            <p:ph type="dt" idx="10"/>
          </p:nvPr>
        </p:nvSpPr>
        <p:spPr>
          <a:xfrm>
            <a:off x="457200" y="6245225"/>
            <a:ext cx="2133600" cy="476400"/>
          </a:xfrm>
          <a:prstGeom prst="rect">
            <a:avLst/>
          </a:prstGeom>
          <a:noFill/>
          <a:ln>
            <a:noFill/>
          </a:ln>
        </p:spPr>
        <p:txBody>
          <a:bodyPr spcFirstLastPara="1" wrap="square" lIns="91425" tIns="45700" rIns="91425" bIns="45700" anchor="b" anchorCtr="0"/>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sz="1400">
              <a:solidFill>
                <a:srgbClr val="000000"/>
              </a:solidFill>
              <a:latin typeface="Arial"/>
              <a:ea typeface="Arial"/>
              <a:cs typeface="Arial"/>
              <a:sym typeface="Arial"/>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sz="1400">
              <a:solidFill>
                <a:srgbClr val="000000"/>
              </a:solidFill>
              <a:latin typeface="Arial"/>
              <a:ea typeface="Arial"/>
              <a:cs typeface="Arial"/>
              <a:sym typeface="Arial"/>
            </a:endParaRP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sz="1400">
              <a:solidFill>
                <a:srgbClr val="000000"/>
              </a:solidFill>
              <a:latin typeface="Arial"/>
              <a:ea typeface="Arial"/>
              <a:cs typeface="Arial"/>
              <a:sym typeface="Arial"/>
            </a:endParaRP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sz="1400">
              <a:solidFill>
                <a:srgbClr val="000000"/>
              </a:solidFill>
              <a:latin typeface="Arial"/>
              <a:ea typeface="Arial"/>
              <a:cs typeface="Arial"/>
              <a:sym typeface="Arial"/>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sz="1400">
              <a:solidFill>
                <a:srgbClr val="000000"/>
              </a:solidFill>
              <a:latin typeface="Arial"/>
              <a:ea typeface="Arial"/>
              <a:cs typeface="Arial"/>
              <a:sym typeface="Arial"/>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a:t>
            </a:fld>
            <a:endParaRPr lang="en-US" sz="1400">
              <a:solidFill>
                <a:srgbClr val="000000"/>
              </a:solidFill>
              <a:latin typeface="Arial"/>
              <a:ea typeface="Arial"/>
              <a:cs typeface="Arial"/>
              <a:sym typeface="Arial"/>
            </a:endParaRP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8.xm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www.ailehekimihukuku.com/?p=445"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www.mevzuat.gov.tr/Metin.Aspx?MevzuatKod=7.5.4187&amp;MevzuatIliski=0&amp;sourceXmlSearch="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7"/>
          <p:cNvSpPr txBox="1">
            <a:spLocks noGrp="1"/>
          </p:cNvSpPr>
          <p:nvPr>
            <p:ph type="ctrTitle"/>
          </p:nvPr>
        </p:nvSpPr>
        <p:spPr>
          <a:xfrm>
            <a:off x="1116012" y="1700212"/>
            <a:ext cx="7875600" cy="25209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0000"/>
              </a:buClr>
              <a:buSzPts val="2800"/>
              <a:buFont typeface="Arial"/>
              <a:buNone/>
            </a:pPr>
            <a:r>
              <a:rPr lang="tr-TR" sz="2800" b="1" i="0" u="none" dirty="0" smtClean="0">
                <a:solidFill>
                  <a:srgbClr val="FF0000"/>
                </a:solidFill>
                <a:latin typeface="Arial"/>
                <a:ea typeface="Arial"/>
                <a:cs typeface="Arial"/>
                <a:sym typeface="Arial"/>
              </a:rPr>
              <a:t>AİLE HEKİMLİĞİNDE SAĞLIK RAPORLARI</a:t>
            </a:r>
            <a:br>
              <a:rPr lang="tr-TR" sz="2800" b="1" i="0" u="none" dirty="0" smtClean="0">
                <a:solidFill>
                  <a:srgbClr val="FF0000"/>
                </a:solidFill>
                <a:latin typeface="Arial"/>
                <a:ea typeface="Arial"/>
                <a:cs typeface="Arial"/>
                <a:sym typeface="Arial"/>
              </a:rPr>
            </a:br>
            <a:r>
              <a:rPr lang="tr-TR" sz="2800" b="1" dirty="0" smtClean="0">
                <a:solidFill>
                  <a:srgbClr val="FF0000"/>
                </a:solidFill>
                <a:latin typeface="Arial"/>
                <a:ea typeface="Arial"/>
                <a:cs typeface="Arial"/>
                <a:sym typeface="Arial"/>
              </a:rPr>
              <a:t>« Sürücü Raporları »</a:t>
            </a:r>
            <a:r>
              <a:rPr lang="en-US" sz="2800" b="0" i="0" u="none" dirty="0">
                <a:solidFill>
                  <a:srgbClr val="FF0000"/>
                </a:solidFill>
                <a:latin typeface="Arial"/>
                <a:ea typeface="Arial"/>
                <a:cs typeface="Arial"/>
                <a:sym typeface="Arial"/>
              </a:rPr>
              <a:t/>
            </a:r>
            <a:br>
              <a:rPr lang="en-US" sz="2800" b="0" i="0" u="none" dirty="0">
                <a:solidFill>
                  <a:srgbClr val="FF0000"/>
                </a:solidFill>
                <a:latin typeface="Arial"/>
                <a:ea typeface="Arial"/>
                <a:cs typeface="Arial"/>
                <a:sym typeface="Arial"/>
              </a:rPr>
            </a:br>
            <a:r>
              <a:rPr lang="en-US" sz="2800" b="0" i="0" u="none" dirty="0">
                <a:solidFill>
                  <a:srgbClr val="FF0000"/>
                </a:solidFill>
                <a:latin typeface="Arial"/>
                <a:ea typeface="Arial"/>
                <a:cs typeface="Arial"/>
                <a:sym typeface="Arial"/>
              </a:rPr>
              <a:t/>
            </a:r>
            <a:br>
              <a:rPr lang="en-US" sz="2800" b="0" i="0" u="none" dirty="0">
                <a:solidFill>
                  <a:srgbClr val="FF0000"/>
                </a:solidFill>
                <a:latin typeface="Arial"/>
                <a:ea typeface="Arial"/>
                <a:cs typeface="Arial"/>
                <a:sym typeface="Arial"/>
              </a:rPr>
            </a:br>
            <a:r>
              <a:rPr lang="en-US" sz="2400" b="0" i="0" u="none" dirty="0">
                <a:solidFill>
                  <a:srgbClr val="FF0000"/>
                </a:solidFill>
                <a:latin typeface="Arial"/>
                <a:ea typeface="Arial"/>
                <a:cs typeface="Arial"/>
                <a:sym typeface="Arial"/>
              </a:rPr>
              <a:t>                                             </a:t>
            </a:r>
            <a:r>
              <a:rPr lang="tr-TR" sz="2400" b="0" i="0" u="none" dirty="0" err="1" smtClean="0">
                <a:solidFill>
                  <a:srgbClr val="FF0000"/>
                </a:solidFill>
                <a:latin typeface="Arial"/>
                <a:ea typeface="Arial"/>
                <a:cs typeface="Arial"/>
                <a:sym typeface="Arial"/>
              </a:rPr>
              <a:t>Uzm</a:t>
            </a:r>
            <a:r>
              <a:rPr lang="tr-TR" sz="2400" b="0" i="0" u="none" dirty="0" smtClean="0">
                <a:solidFill>
                  <a:srgbClr val="FF0000"/>
                </a:solidFill>
                <a:latin typeface="Arial"/>
                <a:ea typeface="Arial"/>
                <a:cs typeface="Arial"/>
                <a:sym typeface="Arial"/>
              </a:rPr>
              <a:t>.</a:t>
            </a:r>
            <a:r>
              <a:rPr lang="en-US" sz="2400" b="0" i="0" u="none" dirty="0" smtClean="0">
                <a:solidFill>
                  <a:srgbClr val="FF0000"/>
                </a:solidFill>
                <a:latin typeface="Arial"/>
                <a:ea typeface="Arial"/>
                <a:cs typeface="Arial"/>
                <a:sym typeface="Arial"/>
              </a:rPr>
              <a:t>Dr.</a:t>
            </a:r>
            <a:r>
              <a:rPr lang="tr-TR" sz="2400" b="0" i="0" u="none" dirty="0" smtClean="0">
                <a:solidFill>
                  <a:srgbClr val="FF0000"/>
                </a:solidFill>
                <a:latin typeface="Arial"/>
                <a:ea typeface="Arial"/>
                <a:cs typeface="Arial"/>
                <a:sym typeface="Arial"/>
              </a:rPr>
              <a:t>Mehmet AYAS</a:t>
            </a:r>
            <a:br>
              <a:rPr lang="tr-TR" sz="2400" b="0" i="0" u="none" dirty="0" smtClean="0">
                <a:solidFill>
                  <a:srgbClr val="FF0000"/>
                </a:solidFill>
                <a:latin typeface="Arial"/>
                <a:ea typeface="Arial"/>
                <a:cs typeface="Arial"/>
                <a:sym typeface="Arial"/>
              </a:rPr>
            </a:br>
            <a:r>
              <a:rPr lang="tr-TR" sz="2400" b="0" i="0" u="none" dirty="0" smtClean="0">
                <a:solidFill>
                  <a:srgbClr val="FF0000"/>
                </a:solidFill>
                <a:latin typeface="Arial"/>
                <a:ea typeface="Arial"/>
                <a:cs typeface="Arial"/>
                <a:sym typeface="Arial"/>
              </a:rPr>
              <a:t>Aile Hekimliği Uzmanı- Santral Aile Sağlığı Merkezi</a:t>
            </a:r>
            <a:br>
              <a:rPr lang="tr-TR" sz="2400" b="0" i="0" u="none" dirty="0" smtClean="0">
                <a:solidFill>
                  <a:srgbClr val="FF0000"/>
                </a:solidFill>
                <a:latin typeface="Arial"/>
                <a:ea typeface="Arial"/>
                <a:cs typeface="Arial"/>
                <a:sym typeface="Arial"/>
              </a:rPr>
            </a:br>
            <a:r>
              <a:rPr lang="tr-TR" sz="2400" b="0" i="0" u="none" dirty="0" smtClean="0">
                <a:solidFill>
                  <a:srgbClr val="FF0000"/>
                </a:solidFill>
                <a:latin typeface="Arial"/>
                <a:ea typeface="Arial"/>
                <a:cs typeface="Arial"/>
                <a:sym typeface="Arial"/>
              </a:rPr>
              <a:t/>
            </a:r>
            <a:br>
              <a:rPr lang="tr-TR" sz="2400" b="0" i="0" u="none" dirty="0" smtClean="0">
                <a:solidFill>
                  <a:srgbClr val="FF0000"/>
                </a:solidFill>
                <a:latin typeface="Arial"/>
                <a:ea typeface="Arial"/>
                <a:cs typeface="Arial"/>
                <a:sym typeface="Arial"/>
              </a:rPr>
            </a:br>
            <a:r>
              <a:rPr lang="tr-TR" sz="2400" dirty="0" smtClean="0">
                <a:solidFill>
                  <a:srgbClr val="FF0000"/>
                </a:solidFill>
                <a:latin typeface="Arial"/>
                <a:ea typeface="Arial"/>
                <a:cs typeface="Arial"/>
                <a:sym typeface="Arial"/>
              </a:rPr>
              <a:t>Kocaeli Tabip Odası Aile Hekimliği Komisyon Üyesi</a:t>
            </a:r>
            <a:endParaRPr dirty="0"/>
          </a:p>
        </p:txBody>
      </p:sp>
      <p:sp>
        <p:nvSpPr>
          <p:cNvPr id="138" name="Google Shape;138;p17"/>
          <p:cNvSpPr txBox="1">
            <a:spLocks noGrp="1"/>
          </p:cNvSpPr>
          <p:nvPr>
            <p:ph type="subTitle" idx="1"/>
          </p:nvPr>
        </p:nvSpPr>
        <p:spPr>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550"/>
              <a:buNone/>
            </a:pPr>
            <a:r>
              <a:rPr lang="en-US" sz="3400" b="1" i="0" u="none" dirty="0">
                <a:solidFill>
                  <a:schemeClr val="dk1"/>
                </a:solidFill>
                <a:latin typeface="Arial"/>
                <a:ea typeface="Arial"/>
                <a:cs typeface="Arial"/>
                <a:sym typeface="Arial"/>
              </a:rPr>
              <a:t> </a:t>
            </a:r>
            <a:endParaRPr lang="tr-TR" sz="3400" b="1" i="0" u="none" dirty="0" smtClean="0">
              <a:solidFill>
                <a:schemeClr val="dk1"/>
              </a:solidFill>
              <a:latin typeface="Arial"/>
              <a:ea typeface="Arial"/>
              <a:cs typeface="Arial"/>
              <a:sym typeface="Arial"/>
            </a:endParaRPr>
          </a:p>
          <a:p>
            <a:pPr marL="0" lvl="0" indent="0" algn="l" rtl="0">
              <a:lnSpc>
                <a:spcPct val="100000"/>
              </a:lnSpc>
              <a:spcBef>
                <a:spcPts val="0"/>
              </a:spcBef>
              <a:spcAft>
                <a:spcPts val="0"/>
              </a:spcAft>
              <a:buSzPts val="255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211;p29" descr="2ccb995b-72a6-4e1f-93e6-038b33957c39"/>
          <p:cNvPicPr preferRelativeResize="0"/>
          <p:nvPr/>
        </p:nvPicPr>
        <p:blipFill rotWithShape="1">
          <a:blip r:embed="rId2">
            <a:alphaModFix/>
          </a:blip>
          <a:srcRect/>
          <a:stretch/>
        </p:blipFill>
        <p:spPr>
          <a:xfrm>
            <a:off x="921190" y="182881"/>
            <a:ext cx="6647228" cy="645707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0"/>
          <p:cNvSpPr txBox="1">
            <a:spLocks noGrp="1"/>
          </p:cNvSpPr>
          <p:nvPr>
            <p:ph type="title"/>
          </p:nvPr>
        </p:nvSpPr>
        <p:spPr>
          <a:xfrm>
            <a:off x="457200" y="457200"/>
            <a:ext cx="8229600" cy="1100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a:solidFill>
                  <a:schemeClr val="dk1"/>
                </a:solidFill>
                <a:latin typeface="Arial"/>
                <a:ea typeface="Arial"/>
                <a:cs typeface="Arial"/>
                <a:sym typeface="Arial"/>
              </a:rPr>
              <a:t>Sağlık raporu;</a:t>
            </a:r>
            <a:endParaRPr/>
          </a:p>
        </p:txBody>
      </p:sp>
      <p:sp>
        <p:nvSpPr>
          <p:cNvPr id="217" name="Google Shape;217;p30"/>
          <p:cNvSpPr txBox="1">
            <a:spLocks noGrp="1"/>
          </p:cNvSpPr>
          <p:nvPr>
            <p:ph idx="1"/>
          </p:nvPr>
        </p:nvSpPr>
        <p:spPr>
          <a:xfrm>
            <a:off x="457200" y="1700212"/>
            <a:ext cx="8229600" cy="41673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2100"/>
              <a:buFont typeface="Noto Sans Symbols"/>
              <a:buChar char="■"/>
            </a:pPr>
            <a:r>
              <a:rPr lang="en-US" sz="2800" b="1" i="0" u="none" dirty="0" smtClean="0">
                <a:solidFill>
                  <a:srgbClr val="FF0000"/>
                </a:solidFill>
                <a:latin typeface="Arial"/>
                <a:ea typeface="Arial"/>
                <a:cs typeface="Arial"/>
                <a:sym typeface="Arial"/>
              </a:rPr>
              <a:t>1.</a:t>
            </a:r>
            <a:r>
              <a:rPr lang="tr-TR" sz="2800" b="1" i="0" u="none" dirty="0" smtClean="0">
                <a:solidFill>
                  <a:srgbClr val="FF0000"/>
                </a:solidFill>
                <a:latin typeface="Arial"/>
                <a:ea typeface="Arial"/>
                <a:cs typeface="Arial"/>
                <a:sym typeface="Arial"/>
              </a:rPr>
              <a:t>K</a:t>
            </a:r>
            <a:r>
              <a:rPr lang="en-US" sz="2800" b="1" i="0" u="none" dirty="0" err="1" smtClean="0">
                <a:solidFill>
                  <a:srgbClr val="FF0000"/>
                </a:solidFill>
                <a:latin typeface="Arial"/>
                <a:ea typeface="Arial"/>
                <a:cs typeface="Arial"/>
                <a:sym typeface="Arial"/>
              </a:rPr>
              <a:t>ısım</a:t>
            </a:r>
            <a:r>
              <a:rPr lang="en-US" sz="2800" b="1" i="0" u="none" dirty="0">
                <a:solidFill>
                  <a:srgbClr val="FF0000"/>
                </a:solidFill>
                <a:latin typeface="Arial"/>
                <a:ea typeface="Arial"/>
                <a:cs typeface="Arial"/>
                <a:sym typeface="Arial"/>
              </a:rPr>
              <a:t>: </a:t>
            </a:r>
            <a:r>
              <a:rPr lang="en-US" sz="2800" b="0" i="0" u="none" dirty="0" err="1">
                <a:solidFill>
                  <a:schemeClr val="dk1"/>
                </a:solidFill>
                <a:latin typeface="Arial"/>
                <a:ea typeface="Arial"/>
                <a:cs typeface="Arial"/>
                <a:sym typeface="Arial"/>
              </a:rPr>
              <a:t>Adayın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kimlik</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bilgileri</a:t>
            </a:r>
            <a:r>
              <a:rPr lang="tr-TR" sz="2800" b="0" i="0" u="none" dirty="0" smtClean="0">
                <a:solidFill>
                  <a:schemeClr val="dk1"/>
                </a:solidFill>
                <a:latin typeface="Arial"/>
                <a:ea typeface="Arial"/>
                <a:cs typeface="Arial"/>
                <a:sym typeface="Arial"/>
              </a:rPr>
              <a:t> ve fotoğrafının</a:t>
            </a:r>
            <a:r>
              <a:rPr lang="en-US" sz="2800" b="0" i="0" u="none" dirty="0" smtClean="0">
                <a:solidFill>
                  <a:schemeClr val="dk1"/>
                </a:solidFill>
                <a:latin typeface="Arial"/>
                <a:ea typeface="Arial"/>
                <a:cs typeface="Arial"/>
                <a:sym typeface="Arial"/>
              </a:rPr>
              <a:t> old</a:t>
            </a:r>
            <a:r>
              <a:rPr lang="tr-TR" sz="2800" b="0" i="0" u="none" dirty="0" err="1" smtClean="0">
                <a:solidFill>
                  <a:schemeClr val="dk1"/>
                </a:solidFill>
                <a:latin typeface="Arial"/>
                <a:ea typeface="Arial"/>
                <a:cs typeface="Arial"/>
                <a:sym typeface="Arial"/>
              </a:rPr>
              <a:t>uğu</a:t>
            </a:r>
            <a:r>
              <a:rPr lang="tr-TR" sz="2800" dirty="0" smtClean="0"/>
              <a:t>  </a:t>
            </a:r>
            <a:r>
              <a:rPr lang="en-US" sz="2800" b="0" i="0" u="none" dirty="0" err="1" smtClean="0">
                <a:solidFill>
                  <a:schemeClr val="dk1"/>
                </a:solidFill>
                <a:latin typeface="Arial"/>
                <a:ea typeface="Arial"/>
                <a:cs typeface="Arial"/>
                <a:sym typeface="Arial"/>
              </a:rPr>
              <a:t>kısım</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1" i="0" u="none" dirty="0" smtClean="0">
                <a:solidFill>
                  <a:srgbClr val="FF0000"/>
                </a:solidFill>
                <a:latin typeface="Arial"/>
                <a:ea typeface="Arial"/>
                <a:cs typeface="Arial"/>
                <a:sym typeface="Arial"/>
              </a:rPr>
              <a:t>2.</a:t>
            </a:r>
            <a:r>
              <a:rPr lang="tr-TR" sz="2800" b="1" i="0" u="none" dirty="0" smtClean="0">
                <a:solidFill>
                  <a:srgbClr val="FF0000"/>
                </a:solidFill>
                <a:latin typeface="Arial"/>
                <a:ea typeface="Arial"/>
                <a:cs typeface="Arial"/>
                <a:sym typeface="Arial"/>
              </a:rPr>
              <a:t>K</a:t>
            </a:r>
            <a:r>
              <a:rPr lang="en-US" sz="2800" b="1" i="0" u="none" dirty="0" err="1" smtClean="0">
                <a:solidFill>
                  <a:srgbClr val="FF0000"/>
                </a:solidFill>
                <a:latin typeface="Arial"/>
                <a:ea typeface="Arial"/>
                <a:cs typeface="Arial"/>
                <a:sym typeface="Arial"/>
              </a:rPr>
              <a:t>ısım</a:t>
            </a:r>
            <a:r>
              <a:rPr lang="en-US" sz="2800" b="1" i="0" u="none" dirty="0">
                <a:solidFill>
                  <a:srgbClr val="FF0000"/>
                </a:solidFill>
                <a:latin typeface="Arial"/>
                <a:ea typeface="Arial"/>
                <a:cs typeface="Arial"/>
                <a:sym typeface="Arial"/>
              </a:rPr>
              <a:t>:</a:t>
            </a:r>
            <a:r>
              <a:rPr lang="en-US" sz="2800" b="1" i="0" u="none" dirty="0">
                <a:solidFill>
                  <a:schemeClr val="dk1"/>
                </a:solidFill>
                <a:latin typeface="Arial"/>
                <a:ea typeface="Arial"/>
                <a:cs typeface="Arial"/>
                <a:sym typeface="Arial"/>
              </a:rPr>
              <a:t> </a:t>
            </a:r>
            <a:r>
              <a:rPr lang="tr-TR" sz="2800" dirty="0" err="1" smtClean="0"/>
              <a:t>S</a:t>
            </a:r>
            <a:r>
              <a:rPr lang="en-US" sz="2800" b="0" i="0" u="none" dirty="0" err="1" smtClean="0">
                <a:solidFill>
                  <a:schemeClr val="dk1"/>
                </a:solidFill>
                <a:latin typeface="Arial"/>
                <a:ea typeface="Arial"/>
                <a:cs typeface="Arial"/>
                <a:sym typeface="Arial"/>
              </a:rPr>
              <a:t>ağlık</a:t>
            </a:r>
            <a:r>
              <a:rPr lang="en-US" sz="2800" b="0" i="0" u="none" dirty="0" smtClean="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tesisleri</a:t>
            </a:r>
            <a:r>
              <a:rPr lang="tr-TR" sz="2800" b="0" i="0" u="none" dirty="0" smtClean="0">
                <a:solidFill>
                  <a:schemeClr val="dk1"/>
                </a:solidFill>
                <a:latin typeface="Arial"/>
                <a:ea typeface="Arial"/>
                <a:cs typeface="Arial"/>
                <a:sym typeface="Arial"/>
              </a:rPr>
              <a:t>,</a:t>
            </a:r>
            <a:r>
              <a:rPr lang="en-US" sz="2800" b="0" i="0" u="none" dirty="0" smtClean="0">
                <a:solidFill>
                  <a:schemeClr val="dk1"/>
                </a:solidFill>
                <a:latin typeface="Arial"/>
                <a:ea typeface="Arial"/>
                <a:cs typeface="Arial"/>
                <a:sym typeface="Arial"/>
              </a:rPr>
              <a:t>ASM </a:t>
            </a:r>
            <a:r>
              <a:rPr lang="en-US" sz="2800" b="0" i="0" u="none" dirty="0" err="1">
                <a:solidFill>
                  <a:schemeClr val="dk1"/>
                </a:solidFill>
                <a:latin typeface="Arial"/>
                <a:ea typeface="Arial"/>
                <a:cs typeface="Arial"/>
                <a:sym typeface="Arial"/>
              </a:rPr>
              <a:t>ler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özel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sağlık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kuruluşlarındaki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pratisyen</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tabip</a:t>
            </a:r>
            <a:r>
              <a:rPr lang="tr-TR" sz="2800" b="0" i="0" u="none" dirty="0" smtClean="0">
                <a:solidFill>
                  <a:schemeClr val="dk1"/>
                </a:solidFill>
                <a:latin typeface="Arial"/>
                <a:ea typeface="Arial"/>
                <a:cs typeface="Arial"/>
                <a:sym typeface="Arial"/>
              </a:rPr>
              <a:t>/</a:t>
            </a:r>
            <a:r>
              <a:rPr lang="en-US" sz="2800" b="0" i="0" u="none" dirty="0" err="1" smtClean="0">
                <a:solidFill>
                  <a:schemeClr val="dk1"/>
                </a:solidFill>
                <a:latin typeface="Arial"/>
                <a:ea typeface="Arial"/>
                <a:cs typeface="Arial"/>
                <a:sym typeface="Arial"/>
              </a:rPr>
              <a:t>aile</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hekimi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tarafından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doldurulacak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kısım</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1" i="0" u="none" dirty="0" smtClean="0">
                <a:solidFill>
                  <a:srgbClr val="FF0000"/>
                </a:solidFill>
                <a:latin typeface="Arial"/>
                <a:ea typeface="Arial"/>
                <a:cs typeface="Arial"/>
                <a:sym typeface="Arial"/>
              </a:rPr>
              <a:t>3.</a:t>
            </a:r>
            <a:r>
              <a:rPr lang="tr-TR" sz="2800" b="1" i="0" u="none" dirty="0" smtClean="0">
                <a:solidFill>
                  <a:srgbClr val="FF0000"/>
                </a:solidFill>
                <a:latin typeface="Arial"/>
                <a:ea typeface="Arial"/>
                <a:cs typeface="Arial"/>
                <a:sym typeface="Arial"/>
              </a:rPr>
              <a:t>K</a:t>
            </a:r>
            <a:r>
              <a:rPr lang="en-US" sz="2800" b="1" i="0" u="none" dirty="0" err="1" smtClean="0">
                <a:solidFill>
                  <a:srgbClr val="FF0000"/>
                </a:solidFill>
                <a:latin typeface="Arial"/>
                <a:ea typeface="Arial"/>
                <a:cs typeface="Arial"/>
                <a:sym typeface="Arial"/>
              </a:rPr>
              <a:t>ısım:</a:t>
            </a:r>
            <a:r>
              <a:rPr lang="en-US" sz="2800" b="0" i="0" u="none" dirty="0" err="1" smtClean="0">
                <a:solidFill>
                  <a:schemeClr val="dk1"/>
                </a:solidFill>
                <a:latin typeface="Arial"/>
                <a:ea typeface="Arial"/>
                <a:cs typeface="Arial"/>
                <a:sym typeface="Arial"/>
              </a:rPr>
              <a:t>sağlık</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kuruluşlarındaki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tabipler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tarafından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doldurulacak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kısım</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1" i="0" u="none" dirty="0" smtClean="0">
                <a:solidFill>
                  <a:srgbClr val="FF0000"/>
                </a:solidFill>
                <a:latin typeface="Arial"/>
                <a:ea typeface="Arial"/>
                <a:cs typeface="Arial"/>
                <a:sym typeface="Arial"/>
              </a:rPr>
              <a:t>4.</a:t>
            </a:r>
            <a:r>
              <a:rPr lang="tr-TR" sz="2800" b="1" i="0" u="none" dirty="0" smtClean="0">
                <a:solidFill>
                  <a:srgbClr val="FF0000"/>
                </a:solidFill>
                <a:latin typeface="Arial"/>
                <a:ea typeface="Arial"/>
                <a:cs typeface="Arial"/>
                <a:sym typeface="Arial"/>
              </a:rPr>
              <a:t>K</a:t>
            </a:r>
            <a:r>
              <a:rPr lang="en-US" sz="2800" b="1" i="0" u="none" dirty="0" err="1" smtClean="0">
                <a:solidFill>
                  <a:srgbClr val="FF0000"/>
                </a:solidFill>
                <a:latin typeface="Arial"/>
                <a:ea typeface="Arial"/>
                <a:cs typeface="Arial"/>
                <a:sym typeface="Arial"/>
              </a:rPr>
              <a:t>ısım:</a:t>
            </a:r>
            <a:r>
              <a:rPr lang="en-US" sz="2800" b="0" i="0" u="none" dirty="0" err="1" smtClean="0">
                <a:solidFill>
                  <a:schemeClr val="dk1"/>
                </a:solidFill>
                <a:latin typeface="Arial"/>
                <a:ea typeface="Arial"/>
                <a:cs typeface="Arial"/>
                <a:sym typeface="Arial"/>
              </a:rPr>
              <a:t>özel</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tertibatlı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araç</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kull</a:t>
            </a:r>
            <a:r>
              <a:rPr lang="tr-TR" sz="2800" b="0" i="0" u="none" dirty="0" smtClean="0">
                <a:solidFill>
                  <a:schemeClr val="dk1"/>
                </a:solidFill>
                <a:latin typeface="Arial"/>
                <a:ea typeface="Arial"/>
                <a:cs typeface="Arial"/>
                <a:sym typeface="Arial"/>
              </a:rPr>
              <a:t>anması</a:t>
            </a:r>
            <a:r>
              <a:rPr lang="tr-TR" sz="2800" dirty="0" smtClean="0"/>
              <a:t> </a:t>
            </a:r>
            <a:r>
              <a:rPr lang="en-US" sz="2800" b="0" i="0" u="none" dirty="0" err="1" smtClean="0">
                <a:solidFill>
                  <a:schemeClr val="dk1"/>
                </a:solidFill>
                <a:latin typeface="Arial"/>
                <a:ea typeface="Arial"/>
                <a:cs typeface="Arial"/>
                <a:sym typeface="Arial"/>
              </a:rPr>
              <a:t>gerekenler</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için,sağlık</a:t>
            </a:r>
            <a:r>
              <a:rPr lang="en-US" sz="2800" b="0" i="0" u="none" dirty="0">
                <a:solidFill>
                  <a:schemeClr val="dk1"/>
                </a:solidFill>
                <a:latin typeface="Arial"/>
                <a:ea typeface="Arial"/>
                <a:cs typeface="Arial"/>
                <a:sym typeface="Arial"/>
              </a:rPr>
              <a:t> </a:t>
            </a:r>
            <a:r>
              <a:rPr lang="en-US" sz="2800" b="0" i="0" u="none" dirty="0" smtClean="0">
                <a:solidFill>
                  <a:schemeClr val="dk1"/>
                </a:solidFill>
                <a:latin typeface="Arial"/>
                <a:ea typeface="Arial"/>
                <a:cs typeface="Arial"/>
                <a:sym typeface="Arial"/>
              </a:rPr>
              <a:t>m</a:t>
            </a:r>
            <a:r>
              <a:rPr lang="tr-TR" sz="2800" b="0" i="0" u="none" dirty="0" err="1" smtClean="0">
                <a:solidFill>
                  <a:schemeClr val="dk1"/>
                </a:solidFill>
                <a:latin typeface="Arial"/>
                <a:ea typeface="Arial"/>
                <a:cs typeface="Arial"/>
                <a:sym typeface="Arial"/>
              </a:rPr>
              <a:t>üdürlükleri</a:t>
            </a:r>
            <a:r>
              <a:rPr lang="tr-TR" sz="2800" b="0" i="0" u="none" dirty="0" smtClean="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bünyesinde</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kurulan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komisyon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tarafından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doldurulacak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kısım</a:t>
            </a:r>
            <a:r>
              <a:rPr lang="en-US" sz="2800" b="0" i="0" u="none" dirty="0">
                <a:solidFill>
                  <a:schemeClr val="dk1"/>
                </a:solidFill>
                <a:latin typeface="Arial"/>
                <a:ea typeface="Arial"/>
                <a:cs typeface="Arial"/>
                <a:sym typeface="Arial"/>
              </a:rPr>
              <a:t>.</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1"/>
          <p:cNvSpPr txBox="1">
            <a:spLocks noGrp="1"/>
          </p:cNvSpPr>
          <p:nvPr>
            <p:ph type="title"/>
          </p:nvPr>
        </p:nvSpPr>
        <p:spPr>
          <a:xfrm>
            <a:off x="323850" y="457200"/>
            <a:ext cx="8496300" cy="1316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200"/>
              <a:buFont typeface="Arial"/>
              <a:buNone/>
            </a:pPr>
            <a:r>
              <a:rPr lang="en-US" sz="3200" b="1" i="0" u="none" dirty="0" err="1">
                <a:solidFill>
                  <a:srgbClr val="FF0000"/>
                </a:solidFill>
                <a:latin typeface="Arial"/>
                <a:ea typeface="Arial"/>
                <a:cs typeface="Arial"/>
                <a:sym typeface="Arial"/>
              </a:rPr>
              <a:t>Sürücü</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veya</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sürücü</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adayının</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muayenesinde</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dikkat</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edilmesi</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gerekenler</a:t>
            </a:r>
            <a:r>
              <a:rPr lang="en-US" sz="3200" b="1" i="0" u="none" dirty="0">
                <a:solidFill>
                  <a:srgbClr val="FF0000"/>
                </a:solidFill>
                <a:latin typeface="Arial"/>
                <a:ea typeface="Arial"/>
                <a:cs typeface="Arial"/>
                <a:sym typeface="Arial"/>
              </a:rPr>
              <a:t>;</a:t>
            </a:r>
            <a:endParaRPr dirty="0">
              <a:solidFill>
                <a:srgbClr val="FF0000"/>
              </a:solidFill>
            </a:endParaRPr>
          </a:p>
        </p:txBody>
      </p:sp>
      <p:sp>
        <p:nvSpPr>
          <p:cNvPr id="223" name="Google Shape;223;p31"/>
          <p:cNvSpPr txBox="1">
            <a:spLocks noGrp="1"/>
          </p:cNvSpPr>
          <p:nvPr>
            <p:ph idx="1"/>
          </p:nvPr>
        </p:nvSpPr>
        <p:spPr>
          <a:xfrm>
            <a:off x="457200" y="1773237"/>
            <a:ext cx="8229600" cy="40941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a) </a:t>
            </a:r>
            <a:r>
              <a:rPr lang="en-US" sz="2800" b="0" i="0" u="none" dirty="0" err="1">
                <a:solidFill>
                  <a:schemeClr val="dk1"/>
                </a:solidFill>
                <a:latin typeface="Arial"/>
                <a:ea typeface="Arial"/>
                <a:cs typeface="Arial"/>
                <a:sym typeface="Arial"/>
              </a:rPr>
              <a:t>İşitme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kaybı</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b) </a:t>
            </a:r>
            <a:r>
              <a:rPr lang="en-US" sz="2800" b="0" i="0" u="none" dirty="0" err="1">
                <a:solidFill>
                  <a:schemeClr val="dk1"/>
                </a:solidFill>
                <a:latin typeface="Arial"/>
                <a:ea typeface="Arial"/>
                <a:cs typeface="Arial"/>
                <a:sym typeface="Arial"/>
              </a:rPr>
              <a:t>Günlük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hayatı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kısıtlayan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denge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problemi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baş</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dönmesi</a:t>
            </a:r>
            <a:r>
              <a:rPr lang="tr-TR" sz="2800" b="0" i="0" u="none" dirty="0" smtClean="0">
                <a:solidFill>
                  <a:schemeClr val="dk1"/>
                </a:solidFill>
                <a:latin typeface="Arial"/>
                <a:ea typeface="Arial"/>
                <a:cs typeface="Arial"/>
                <a:sym typeface="Arial"/>
              </a:rPr>
              <a:t>-</a:t>
            </a:r>
            <a:r>
              <a:rPr lang="tr-TR" sz="2800" b="0" i="0" u="none" dirty="0" err="1" smtClean="0">
                <a:solidFill>
                  <a:schemeClr val="dk1"/>
                </a:solidFill>
                <a:latin typeface="Arial"/>
                <a:ea typeface="Arial"/>
                <a:cs typeface="Arial"/>
                <a:sym typeface="Arial"/>
              </a:rPr>
              <a:t>vertigo</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nedeni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olabilecek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hastalık</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c) </a:t>
            </a:r>
            <a:r>
              <a:rPr lang="en-US" sz="2800" b="0" i="0" u="none" dirty="0" err="1">
                <a:solidFill>
                  <a:schemeClr val="dk1"/>
                </a:solidFill>
                <a:latin typeface="Arial"/>
                <a:ea typeface="Arial"/>
                <a:cs typeface="Arial"/>
                <a:sym typeface="Arial"/>
              </a:rPr>
              <a:t>Uyku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bozukluğu</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Obstrüktif</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uyku</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apnesi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sendromu</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gündüz</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aşırı</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uyuklama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hali</a:t>
            </a:r>
            <a:r>
              <a:rPr lang="en-US" sz="2800" b="1" i="0" u="none" dirty="0">
                <a:solidFill>
                  <a:schemeClr val="dk1"/>
                </a:solidFill>
                <a:latin typeface="Arial"/>
                <a:ea typeface="Arial"/>
                <a:cs typeface="Arial"/>
                <a:sym typeface="Arial"/>
              </a:rPr>
              <a:t>),</a:t>
            </a:r>
            <a:endParaRPr b="1"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ç) Malign </a:t>
            </a:r>
            <a:r>
              <a:rPr lang="en-US" sz="2800" b="0" i="0" u="none" dirty="0" err="1">
                <a:solidFill>
                  <a:schemeClr val="dk1"/>
                </a:solidFill>
                <a:latin typeface="Arial"/>
                <a:ea typeface="Arial"/>
                <a:cs typeface="Arial"/>
                <a:sym typeface="Arial"/>
              </a:rPr>
              <a:t>tümör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hikâyesi</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d) </a:t>
            </a:r>
            <a:r>
              <a:rPr lang="en-US" sz="2800" b="0" i="0" u="none" dirty="0" err="1">
                <a:solidFill>
                  <a:schemeClr val="dk1"/>
                </a:solidFill>
                <a:latin typeface="Arial"/>
                <a:ea typeface="Arial"/>
                <a:cs typeface="Arial"/>
                <a:sym typeface="Arial"/>
              </a:rPr>
              <a:t>Eklem</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hareketlerinde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kısıtlama</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e) </a:t>
            </a:r>
            <a:r>
              <a:rPr lang="en-US" sz="2800" b="0" i="0" u="none" dirty="0" err="1">
                <a:solidFill>
                  <a:schemeClr val="dk1"/>
                </a:solidFill>
                <a:latin typeface="Arial"/>
                <a:ea typeface="Arial"/>
                <a:cs typeface="Arial"/>
                <a:sym typeface="Arial"/>
              </a:rPr>
              <a:t>Ekstremite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noksanlığı</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f) </a:t>
            </a:r>
            <a:r>
              <a:rPr lang="en-US" sz="2800" b="0" i="0" u="none" dirty="0" err="1">
                <a:solidFill>
                  <a:schemeClr val="dk1"/>
                </a:solidFill>
                <a:latin typeface="Arial"/>
                <a:ea typeface="Arial"/>
                <a:cs typeface="Arial"/>
                <a:sym typeface="Arial"/>
              </a:rPr>
              <a:t>Kas</a:t>
            </a:r>
            <a:r>
              <a:rPr lang="en-US" sz="2800" b="0" i="0" u="none" dirty="0">
                <a:solidFill>
                  <a:schemeClr val="dk1"/>
                </a:solidFill>
                <a:latin typeface="Arial"/>
                <a:ea typeface="Arial"/>
                <a:cs typeface="Arial"/>
                <a:sym typeface="Arial"/>
              </a:rPr>
              <a:t>, tendon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lezyonları</a:t>
            </a:r>
            <a:r>
              <a:rPr lang="en-US" sz="2800" b="0" i="0" u="none" dirty="0">
                <a:solidFill>
                  <a:schemeClr val="dk1"/>
                </a:solidFill>
                <a:latin typeface="Arial"/>
                <a:ea typeface="Arial"/>
                <a:cs typeface="Arial"/>
                <a:sym typeface="Arial"/>
              </a:rPr>
              <a:t>,</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32"/>
          <p:cNvSpPr txBox="1">
            <a:spLocks noGrp="1"/>
          </p:cNvSpPr>
          <p:nvPr>
            <p:ph type="title"/>
          </p:nvPr>
        </p:nvSpPr>
        <p:spPr>
          <a:xfrm>
            <a:off x="457200" y="457200"/>
            <a:ext cx="8229600" cy="1635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229" name="Google Shape;229;p32"/>
          <p:cNvSpPr txBox="1">
            <a:spLocks noGrp="1"/>
          </p:cNvSpPr>
          <p:nvPr>
            <p:ph idx="1"/>
          </p:nvPr>
        </p:nvSpPr>
        <p:spPr>
          <a:xfrm>
            <a:off x="457200" y="1125537"/>
            <a:ext cx="8229600" cy="4967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g) </a:t>
            </a:r>
            <a:r>
              <a:rPr lang="en-US" sz="2800" b="0" i="0" u="none" dirty="0" err="1">
                <a:solidFill>
                  <a:schemeClr val="dk1"/>
                </a:solidFill>
                <a:latin typeface="Arial"/>
                <a:ea typeface="Arial"/>
                <a:cs typeface="Arial"/>
                <a:sym typeface="Arial"/>
              </a:rPr>
              <a:t>Hipoglisemiye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açabilecek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ilaç</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kullanılan</a:t>
            </a:r>
            <a:r>
              <a:rPr lang="en-US" sz="2800" b="0" i="0" u="none" dirty="0">
                <a:solidFill>
                  <a:schemeClr val="dk1"/>
                </a:solidFill>
                <a:latin typeface="Arial"/>
                <a:ea typeface="Arial"/>
                <a:cs typeface="Arial"/>
                <a:sym typeface="Arial"/>
              </a:rPr>
              <a:t> diabetes mellitus </a:t>
            </a:r>
            <a:r>
              <a:rPr lang="en-US" sz="2800" b="0" i="0" u="none" dirty="0" err="1">
                <a:solidFill>
                  <a:schemeClr val="dk1"/>
                </a:solidFill>
                <a:latin typeface="Arial"/>
                <a:ea typeface="Arial"/>
                <a:cs typeface="Arial"/>
                <a:sym typeface="Arial"/>
              </a:rPr>
              <a:t>hastalığı</a:t>
            </a:r>
            <a:r>
              <a:rPr lang="en-US" sz="2800" b="0" i="0" u="none" dirty="0">
                <a:solidFill>
                  <a:schemeClr val="dk1"/>
                </a:solidFill>
                <a:latin typeface="Arial"/>
                <a:ea typeface="Arial"/>
                <a:cs typeface="Arial"/>
                <a:sym typeface="Arial"/>
              </a:rPr>
              <a:t>,</a:t>
            </a:r>
            <a:endParaRPr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ğ) </a:t>
            </a:r>
            <a:r>
              <a:rPr lang="en-US" sz="2800" b="0" i="0" u="none" dirty="0" err="1">
                <a:solidFill>
                  <a:schemeClr val="dk1"/>
                </a:solidFill>
                <a:latin typeface="Arial"/>
                <a:ea typeface="Arial"/>
                <a:cs typeface="Arial"/>
                <a:sym typeface="Arial"/>
              </a:rPr>
              <a:t>Kalp-damar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hastalığı</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anjinal</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yakınma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akut</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koroner</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sendrom</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tanısı</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angioplasti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kalp</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yetmezliği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hipertansiyon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bilinç</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bozukluğuna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yol</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açabilecek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ritim</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bozukluğu</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kalıcı</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pil</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implantasyonu</a:t>
            </a:r>
            <a:r>
              <a:rPr lang="en-US" sz="2800" b="1" i="0" u="none" dirty="0">
                <a:solidFill>
                  <a:schemeClr val="dk1"/>
                </a:solidFill>
                <a:latin typeface="Arial"/>
                <a:ea typeface="Arial"/>
                <a:cs typeface="Arial"/>
                <a:sym typeface="Arial"/>
              </a:rPr>
              <a:t>),</a:t>
            </a:r>
            <a:endParaRPr b="1"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h) Organ </a:t>
            </a:r>
            <a:r>
              <a:rPr lang="en-US" sz="2800" b="0" i="0" u="none" dirty="0" err="1">
                <a:solidFill>
                  <a:schemeClr val="dk1"/>
                </a:solidFill>
                <a:latin typeface="Arial"/>
                <a:ea typeface="Arial"/>
                <a:cs typeface="Arial"/>
                <a:sym typeface="Arial"/>
              </a:rPr>
              <a:t>yetmezliği</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(organ </a:t>
            </a:r>
            <a:r>
              <a:rPr lang="en-US" sz="2800" b="1" i="0" u="none" dirty="0" err="1">
                <a:solidFill>
                  <a:schemeClr val="dk1"/>
                </a:solidFill>
                <a:latin typeface="Arial"/>
                <a:ea typeface="Arial"/>
                <a:cs typeface="Arial"/>
                <a:sym typeface="Arial"/>
              </a:rPr>
              <a:t>nakli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geçirilmiş</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olması</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kronik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böbrek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yetmezliği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ve</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diğer</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hayati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önemi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haiz</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organlarda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dekompanse</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yetmezlik</a:t>
            </a:r>
            <a:r>
              <a:rPr lang="en-US" sz="2800" b="1" i="0" u="none" dirty="0">
                <a:solidFill>
                  <a:schemeClr val="dk1"/>
                </a:solidFill>
                <a:latin typeface="Arial"/>
                <a:ea typeface="Arial"/>
                <a:cs typeface="Arial"/>
                <a:sym typeface="Arial"/>
              </a:rPr>
              <a:t>),</a:t>
            </a:r>
            <a:endParaRPr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3"/>
          <p:cNvSpPr txBox="1">
            <a:spLocks noGrp="1"/>
          </p:cNvSpPr>
          <p:nvPr>
            <p:ph type="title"/>
          </p:nvPr>
        </p:nvSpPr>
        <p:spPr>
          <a:xfrm>
            <a:off x="457200" y="457200"/>
            <a:ext cx="8229600" cy="308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235" name="Google Shape;235;p33"/>
          <p:cNvSpPr txBox="1">
            <a:spLocks noGrp="1"/>
          </p:cNvSpPr>
          <p:nvPr>
            <p:ph idx="1"/>
          </p:nvPr>
        </p:nvSpPr>
        <p:spPr>
          <a:xfrm>
            <a:off x="457200" y="1052512"/>
            <a:ext cx="8229600" cy="51849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Santral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sinir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sistemi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hastalıkları</a:t>
            </a:r>
            <a:r>
              <a:rPr lang="en-US" sz="2800" b="0" i="0" u="none" dirty="0">
                <a:solidFill>
                  <a:schemeClr val="dk1"/>
                </a:solidFill>
                <a:latin typeface="Arial"/>
                <a:ea typeface="Arial"/>
                <a:cs typeface="Arial"/>
                <a:sym typeface="Arial"/>
              </a:rPr>
              <a:t>,</a:t>
            </a:r>
            <a:endParaRPr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Periferik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sinir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sistemi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hastalıkları</a:t>
            </a:r>
            <a:r>
              <a:rPr lang="en-US" sz="2800" b="0" i="0" u="none" dirty="0">
                <a:solidFill>
                  <a:schemeClr val="dk1"/>
                </a:solidFill>
                <a:latin typeface="Arial"/>
                <a:ea typeface="Arial"/>
                <a:cs typeface="Arial"/>
                <a:sym typeface="Arial"/>
              </a:rPr>
              <a:t>,</a:t>
            </a:r>
            <a:endParaRPr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j) </a:t>
            </a:r>
            <a:r>
              <a:rPr lang="en-US" sz="2800" b="0" i="0" u="none" dirty="0" err="1">
                <a:solidFill>
                  <a:schemeClr val="dk1"/>
                </a:solidFill>
                <a:latin typeface="Arial"/>
                <a:ea typeface="Arial"/>
                <a:cs typeface="Arial"/>
                <a:sym typeface="Arial"/>
              </a:rPr>
              <a:t>Epilepsi</a:t>
            </a:r>
            <a:r>
              <a:rPr lang="en-US" sz="2800" b="0" i="0" u="none" dirty="0">
                <a:solidFill>
                  <a:schemeClr val="dk1"/>
                </a:solidFill>
                <a:latin typeface="Arial"/>
                <a:ea typeface="Arial"/>
                <a:cs typeface="Arial"/>
                <a:sym typeface="Arial"/>
              </a:rPr>
              <a:t>,</a:t>
            </a:r>
            <a:endParaRPr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k) </a:t>
            </a:r>
            <a:r>
              <a:rPr lang="en-US" sz="2800" b="0" i="0" u="none" dirty="0" err="1">
                <a:solidFill>
                  <a:schemeClr val="dk1"/>
                </a:solidFill>
                <a:latin typeface="Arial"/>
                <a:ea typeface="Arial"/>
                <a:cs typeface="Arial"/>
                <a:sym typeface="Arial"/>
              </a:rPr>
              <a:t>Kas</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hastalıkları</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myopati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progresif</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muskuler</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distrofi</a:t>
            </a:r>
            <a:r>
              <a:rPr lang="en-US" sz="2800" b="1" i="0" u="none" dirty="0">
                <a:solidFill>
                  <a:schemeClr val="dk1"/>
                </a:solidFill>
                <a:latin typeface="Arial"/>
                <a:ea typeface="Arial"/>
                <a:cs typeface="Arial"/>
                <a:sym typeface="Arial"/>
              </a:rPr>
              <a:t>)</a:t>
            </a:r>
            <a:endParaRPr b="1"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l) </a:t>
            </a:r>
            <a:r>
              <a:rPr lang="en-US" sz="2800" b="0" i="0" u="none" dirty="0" err="1">
                <a:solidFill>
                  <a:schemeClr val="dk1"/>
                </a:solidFill>
                <a:latin typeface="Arial"/>
                <a:ea typeface="Arial"/>
                <a:cs typeface="Arial"/>
                <a:sym typeface="Arial"/>
              </a:rPr>
              <a:t>Ruh</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hastalığı</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ağır</a:t>
            </a:r>
            <a:r>
              <a:rPr lang="en-US" sz="2800" b="1" i="0" u="none" dirty="0">
                <a:solidFill>
                  <a:schemeClr val="dk1"/>
                </a:solidFill>
                <a:latin typeface="Arial"/>
                <a:ea typeface="Arial"/>
                <a:cs typeface="Arial"/>
                <a:sym typeface="Arial"/>
              </a:rPr>
              <a:t> </a:t>
            </a:r>
            <a:r>
              <a:rPr lang="en-US" sz="2800" b="1" i="0" u="none" dirty="0" err="1" smtClean="0">
                <a:solidFill>
                  <a:schemeClr val="dk1"/>
                </a:solidFill>
                <a:latin typeface="Arial"/>
                <a:ea typeface="Arial"/>
                <a:cs typeface="Arial"/>
                <a:sym typeface="Arial"/>
              </a:rPr>
              <a:t>akıl</a:t>
            </a:r>
            <a:r>
              <a:rPr lang="en-US" sz="2800" b="1" i="0" u="none" dirty="0" smtClean="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hastalığı</a:t>
            </a:r>
            <a:r>
              <a:rPr lang="en-US" sz="2800" b="1" i="0" u="none" dirty="0">
                <a:solidFill>
                  <a:schemeClr val="dk1"/>
                </a:solidFill>
                <a:latin typeface="Arial"/>
                <a:ea typeface="Arial"/>
                <a:cs typeface="Arial"/>
                <a:sym typeface="Arial"/>
              </a:rPr>
              <a:t> </a:t>
            </a:r>
            <a:r>
              <a:rPr lang="tr-TR" sz="2800" b="1" i="0" u="none" dirty="0" smtClean="0">
                <a:solidFill>
                  <a:schemeClr val="dk1"/>
                </a:solidFill>
                <a:latin typeface="Arial"/>
                <a:ea typeface="Arial"/>
                <a:cs typeface="Arial"/>
                <a:sym typeface="Arial"/>
              </a:rPr>
              <a:t>,</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zeka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geriliği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demans</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kişilik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bozukluğu</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ağır</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davranış</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bozukluğu</a:t>
            </a:r>
            <a:r>
              <a:rPr lang="en-US" sz="2800" b="1" i="0" u="none" dirty="0">
                <a:solidFill>
                  <a:schemeClr val="dk1"/>
                </a:solidFill>
                <a:latin typeface="Arial"/>
                <a:ea typeface="Arial"/>
                <a:cs typeface="Arial"/>
                <a:sym typeface="Arial"/>
              </a:rPr>
              <a:t>),</a:t>
            </a:r>
            <a:endParaRPr b="1"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m) </a:t>
            </a:r>
            <a:r>
              <a:rPr lang="en-US" sz="2800" b="0" i="0" u="none" dirty="0" err="1">
                <a:solidFill>
                  <a:schemeClr val="dk1"/>
                </a:solidFill>
                <a:latin typeface="Arial"/>
                <a:ea typeface="Arial"/>
                <a:cs typeface="Arial"/>
                <a:sym typeface="Arial"/>
              </a:rPr>
              <a:t>Alkol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bağımlılığı</a:t>
            </a:r>
            <a:r>
              <a:rPr lang="en-US" sz="2800" b="0" i="0" u="none" dirty="0">
                <a:solidFill>
                  <a:schemeClr val="dk1"/>
                </a:solidFill>
                <a:latin typeface="Arial"/>
                <a:ea typeface="Arial"/>
                <a:cs typeface="Arial"/>
                <a:sym typeface="Arial"/>
              </a:rPr>
              <a:t>,</a:t>
            </a:r>
            <a:endParaRPr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n) </a:t>
            </a:r>
            <a:r>
              <a:rPr lang="en-US" sz="2800" b="0" i="0" u="none" dirty="0" err="1">
                <a:solidFill>
                  <a:schemeClr val="dk1"/>
                </a:solidFill>
                <a:latin typeface="Arial"/>
                <a:ea typeface="Arial"/>
                <a:cs typeface="Arial"/>
                <a:sym typeface="Arial"/>
              </a:rPr>
              <a:t>Psikotrop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madde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bağımlılığı</a:t>
            </a:r>
            <a:r>
              <a:rPr lang="en-US" sz="2800" b="0" i="0" u="none" dirty="0">
                <a:solidFill>
                  <a:schemeClr val="dk1"/>
                </a:solidFill>
                <a:latin typeface="Arial"/>
                <a:ea typeface="Arial"/>
                <a:cs typeface="Arial"/>
                <a:sym typeface="Arial"/>
              </a:rPr>
              <a:t>,</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4"/>
          <p:cNvSpPr txBox="1">
            <a:spLocks noGrp="1"/>
          </p:cNvSpPr>
          <p:nvPr>
            <p:ph type="title"/>
          </p:nvPr>
        </p:nvSpPr>
        <p:spPr>
          <a:xfrm>
            <a:off x="457200" y="457200"/>
            <a:ext cx="8229600" cy="739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241" name="Google Shape;241;p34"/>
          <p:cNvSpPr txBox="1">
            <a:spLocks noGrp="1"/>
          </p:cNvSpPr>
          <p:nvPr>
            <p:ph idx="1"/>
          </p:nvPr>
        </p:nvSpPr>
        <p:spPr>
          <a:xfrm>
            <a:off x="611187" y="1412875"/>
            <a:ext cx="8075700" cy="4454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o) </a:t>
            </a: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derecelerinin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uygun</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ö) </a:t>
            </a: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alanının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uygun</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p) </a:t>
            </a:r>
            <a:r>
              <a:rPr lang="en-US" sz="3200" b="0" i="0" u="none" dirty="0" err="1">
                <a:solidFill>
                  <a:schemeClr val="dk1"/>
                </a:solidFill>
                <a:latin typeface="Arial"/>
                <a:ea typeface="Arial"/>
                <a:cs typeface="Arial"/>
                <a:sym typeface="Arial"/>
              </a:rPr>
              <a:t>Renk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körlüğü</a:t>
            </a:r>
            <a:r>
              <a:rPr lang="en-US" sz="3200" b="0" i="0" u="none" dirty="0">
                <a:solidFill>
                  <a:schemeClr val="dk1"/>
                </a:solidFill>
                <a:latin typeface="Arial"/>
                <a:ea typeface="Arial"/>
                <a:cs typeface="Arial"/>
                <a:sym typeface="Arial"/>
              </a:rPr>
              <a:t> </a:t>
            </a:r>
            <a:r>
              <a:rPr lang="en-US" sz="3200" b="1" i="1" u="none" dirty="0">
                <a:solidFill>
                  <a:schemeClr val="dk1"/>
                </a:solidFill>
                <a:latin typeface="Arial"/>
                <a:ea typeface="Arial"/>
                <a:cs typeface="Arial"/>
                <a:sym typeface="Arial"/>
              </a:rPr>
              <a:t>(</a:t>
            </a:r>
            <a:r>
              <a:rPr lang="en-US" sz="3200" b="1" i="1" u="none" dirty="0" err="1">
                <a:solidFill>
                  <a:schemeClr val="dk1"/>
                </a:solidFill>
                <a:latin typeface="Arial"/>
                <a:ea typeface="Arial"/>
                <a:cs typeface="Arial"/>
                <a:sym typeface="Arial"/>
              </a:rPr>
              <a:t>Herhangi</a:t>
            </a:r>
            <a:r>
              <a:rPr lang="en-US" sz="3200" b="1" i="1" u="none" dirty="0">
                <a:solidFill>
                  <a:schemeClr val="dk1"/>
                </a:solidFill>
                <a:latin typeface="Arial"/>
                <a:ea typeface="Arial"/>
                <a:cs typeface="Arial"/>
                <a:sym typeface="Arial"/>
              </a:rPr>
              <a:t> </a:t>
            </a:r>
            <a:r>
              <a:rPr lang="en-US" sz="3200" b="1" i="1" u="none" dirty="0" err="1">
                <a:solidFill>
                  <a:schemeClr val="dk1"/>
                </a:solidFill>
                <a:latin typeface="Arial"/>
                <a:ea typeface="Arial"/>
                <a:cs typeface="Arial"/>
                <a:sym typeface="Arial"/>
              </a:rPr>
              <a:t>bir</a:t>
            </a:r>
            <a:r>
              <a:rPr lang="en-US" sz="3200" b="1" i="1" u="none" dirty="0">
                <a:solidFill>
                  <a:schemeClr val="dk1"/>
                </a:solidFill>
                <a:latin typeface="Arial"/>
                <a:ea typeface="Arial"/>
                <a:cs typeface="Arial"/>
                <a:sym typeface="Arial"/>
              </a:rPr>
              <a:t> </a:t>
            </a:r>
            <a:r>
              <a:rPr lang="en-US" sz="3200" b="1" i="1" u="none" dirty="0" err="1">
                <a:solidFill>
                  <a:schemeClr val="dk1"/>
                </a:solidFill>
                <a:latin typeface="Arial"/>
                <a:ea typeface="Arial"/>
                <a:cs typeface="Arial"/>
                <a:sym typeface="Arial"/>
              </a:rPr>
              <a:t>koşul</a:t>
            </a:r>
            <a:r>
              <a:rPr lang="en-US" sz="3200" b="1" i="1" u="none" dirty="0">
                <a:solidFill>
                  <a:schemeClr val="dk1"/>
                </a:solidFill>
                <a:latin typeface="Arial"/>
                <a:ea typeface="Arial"/>
                <a:cs typeface="Arial"/>
                <a:sym typeface="Arial"/>
              </a:rPr>
              <a:t> </a:t>
            </a:r>
            <a:r>
              <a:rPr lang="en-US" sz="3200" b="1" i="1" u="none" dirty="0" err="1">
                <a:solidFill>
                  <a:schemeClr val="dk1"/>
                </a:solidFill>
                <a:latin typeface="Arial"/>
                <a:ea typeface="Arial"/>
                <a:cs typeface="Arial"/>
                <a:sym typeface="Arial"/>
              </a:rPr>
              <a:t>aranmadan</a:t>
            </a:r>
            <a:r>
              <a:rPr lang="en-US" sz="3200" b="1" i="1" u="none" dirty="0">
                <a:solidFill>
                  <a:schemeClr val="dk1"/>
                </a:solidFill>
                <a:latin typeface="Arial"/>
                <a:ea typeface="Arial"/>
                <a:cs typeface="Arial"/>
                <a:sym typeface="Arial"/>
              </a:rPr>
              <a:t> </a:t>
            </a:r>
            <a:r>
              <a:rPr lang="en-US" sz="3200" b="1" i="1" u="none" dirty="0" err="1">
                <a:solidFill>
                  <a:schemeClr val="dk1"/>
                </a:solidFill>
                <a:latin typeface="Arial"/>
                <a:ea typeface="Arial"/>
                <a:cs typeface="Arial"/>
                <a:sym typeface="Arial"/>
              </a:rPr>
              <a:t>sürücü</a:t>
            </a:r>
            <a:r>
              <a:rPr lang="en-US" sz="3200" b="1" i="1" u="none" dirty="0">
                <a:solidFill>
                  <a:schemeClr val="dk1"/>
                </a:solidFill>
                <a:latin typeface="Arial"/>
                <a:ea typeface="Arial"/>
                <a:cs typeface="Arial"/>
                <a:sym typeface="Arial"/>
              </a:rPr>
              <a:t> </a:t>
            </a:r>
            <a:r>
              <a:rPr lang="en-US" sz="3200" b="1" i="1" u="none" dirty="0" err="1">
                <a:solidFill>
                  <a:schemeClr val="dk1"/>
                </a:solidFill>
                <a:latin typeface="Arial"/>
                <a:ea typeface="Arial"/>
                <a:cs typeface="Arial"/>
                <a:sym typeface="Arial"/>
              </a:rPr>
              <a:t>olabilirler</a:t>
            </a:r>
            <a:r>
              <a:rPr lang="en-US" sz="3200" b="1" i="1" u="none" dirty="0">
                <a:solidFill>
                  <a:schemeClr val="dk1"/>
                </a:solidFill>
                <a:latin typeface="Arial"/>
                <a:ea typeface="Arial"/>
                <a:cs typeface="Arial"/>
                <a:sym typeface="Arial"/>
              </a:rPr>
              <a:t>.),</a:t>
            </a:r>
            <a:endParaRPr b="1" i="1"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r) </a:t>
            </a:r>
            <a:r>
              <a:rPr lang="en-US" sz="3200" b="0" i="0" u="none" dirty="0" err="1">
                <a:solidFill>
                  <a:schemeClr val="dk1"/>
                </a:solidFill>
                <a:latin typeface="Arial"/>
                <a:ea typeface="Arial"/>
                <a:cs typeface="Arial"/>
                <a:sym typeface="Arial"/>
              </a:rPr>
              <a:t>Gece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körlüğü</a:t>
            </a:r>
            <a:r>
              <a:rPr lang="en-US" sz="3200" b="0" i="0" u="none" dirty="0">
                <a:solidFill>
                  <a:schemeClr val="dk1"/>
                </a:solidFill>
                <a:latin typeface="Arial"/>
                <a:ea typeface="Arial"/>
                <a:cs typeface="Arial"/>
                <a:sym typeface="Arial"/>
              </a:rPr>
              <a:t> (</a:t>
            </a:r>
            <a:r>
              <a:rPr lang="en-US" sz="3200" b="0" i="0" u="none" dirty="0" err="1">
                <a:solidFill>
                  <a:srgbClr val="FF0000"/>
                </a:solidFill>
                <a:latin typeface="Arial"/>
                <a:ea typeface="Arial"/>
                <a:cs typeface="Arial"/>
                <a:sym typeface="Arial"/>
              </a:rPr>
              <a:t>tavuk</a:t>
            </a:r>
            <a:r>
              <a:rPr lang="en-US" sz="3200" b="0" i="0" u="none" dirty="0">
                <a:solidFill>
                  <a:srgbClr val="FF0000"/>
                </a:solidFill>
                <a:latin typeface="Arial"/>
                <a:ea typeface="Arial"/>
                <a:cs typeface="Arial"/>
                <a:sym typeface="Arial"/>
              </a:rPr>
              <a:t> </a:t>
            </a:r>
            <a:r>
              <a:rPr lang="en-US" sz="3200" b="0" i="0" u="none" dirty="0" err="1">
                <a:solidFill>
                  <a:srgbClr val="FF0000"/>
                </a:solidFill>
                <a:latin typeface="Arial"/>
                <a:ea typeface="Arial"/>
                <a:cs typeface="Arial"/>
                <a:sym typeface="Arial"/>
              </a:rPr>
              <a:t>karası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gün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içinde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yapılan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yolculuklar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ile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sınırlı</a:t>
            </a:r>
            <a:r>
              <a:rPr lang="en-US" sz="3200" b="0" i="0" u="none" dirty="0">
                <a:solidFill>
                  <a:schemeClr val="dk1"/>
                </a:solidFill>
                <a:latin typeface="Arial"/>
                <a:ea typeface="Arial"/>
                <a:cs typeface="Arial"/>
                <a:sym typeface="Arial"/>
              </a:rPr>
              <a:t> </a:t>
            </a:r>
            <a:r>
              <a:rPr lang="en-US" sz="3200" b="1" i="0" u="none" dirty="0">
                <a:solidFill>
                  <a:schemeClr val="dk1"/>
                </a:solidFill>
                <a:latin typeface="Arial"/>
                <a:ea typeface="Arial"/>
                <a:cs typeface="Arial"/>
                <a:sym typeface="Arial"/>
              </a:rPr>
              <a:t>(</a:t>
            </a:r>
            <a:r>
              <a:rPr lang="en-US" sz="3200" b="1" i="0" u="none" dirty="0" err="1">
                <a:solidFill>
                  <a:schemeClr val="dk1"/>
                </a:solidFill>
                <a:latin typeface="Arial"/>
                <a:ea typeface="Arial"/>
                <a:cs typeface="Arial"/>
                <a:sym typeface="Arial"/>
              </a:rPr>
              <a:t>gün</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doğumundan</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bir</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saat</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sonra</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gün</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batımından</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bir</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saat</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önce</a:t>
            </a:r>
            <a:r>
              <a:rPr lang="en-US" sz="3200" b="1" i="0" u="none" dirty="0">
                <a:solidFill>
                  <a:schemeClr val="dk1"/>
                </a:solidFill>
                <a:latin typeface="Arial"/>
                <a:ea typeface="Arial"/>
                <a:cs typeface="Arial"/>
                <a:sym typeface="Arial"/>
              </a:rPr>
              <a:t>),</a:t>
            </a:r>
            <a:endParaRP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5"/>
          <p:cNvSpPr txBox="1">
            <a:spLocks noGrp="1"/>
          </p:cNvSpPr>
          <p:nvPr>
            <p:ph type="title"/>
          </p:nvPr>
        </p:nvSpPr>
        <p:spPr>
          <a:xfrm>
            <a:off x="468312" y="692150"/>
            <a:ext cx="8229600" cy="4335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247" name="Google Shape;247;p35"/>
          <p:cNvSpPr txBox="1">
            <a:spLocks noGrp="1"/>
          </p:cNvSpPr>
          <p:nvPr>
            <p:ph idx="1"/>
          </p:nvPr>
        </p:nvSpPr>
        <p:spPr>
          <a:xfrm>
            <a:off x="457200" y="1412875"/>
            <a:ext cx="8229600" cy="4454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a:solidFill>
                  <a:schemeClr val="dk1"/>
                </a:solidFill>
                <a:latin typeface="Arial"/>
                <a:ea typeface="Arial"/>
                <a:cs typeface="Arial"/>
                <a:sym typeface="Arial"/>
              </a:rPr>
              <a:t>s) Derinlik duyusunun normal,</a:t>
            </a:r>
            <a:endParaRPr/>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a:solidFill>
                  <a:schemeClr val="dk1"/>
                </a:solidFill>
                <a:latin typeface="Arial"/>
                <a:ea typeface="Arial"/>
                <a:cs typeface="Arial"/>
                <a:sym typeface="Arial"/>
              </a:rPr>
              <a:t>ş) Pitozis-hemipitozis,</a:t>
            </a:r>
            <a:endParaRPr/>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a:solidFill>
                  <a:schemeClr val="dk1"/>
                </a:solidFill>
                <a:latin typeface="Arial"/>
                <a:ea typeface="Arial"/>
                <a:cs typeface="Arial"/>
                <a:sym typeface="Arial"/>
              </a:rPr>
              <a:t>t) Diplopi ve şaşılığı,</a:t>
            </a:r>
            <a:endParaRPr/>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a:solidFill>
                  <a:schemeClr val="dk1"/>
                </a:solidFill>
                <a:latin typeface="Arial"/>
                <a:ea typeface="Arial"/>
                <a:cs typeface="Arial"/>
                <a:sym typeface="Arial"/>
              </a:rPr>
              <a:t>u) Blefarospazm, katarakt, afaki, progresif göz hastalığı,        </a:t>
            </a:r>
            <a:endParaRPr/>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a:solidFill>
                  <a:schemeClr val="dk1"/>
                </a:solidFill>
                <a:latin typeface="Arial"/>
                <a:ea typeface="Arial"/>
                <a:cs typeface="Arial"/>
                <a:sym typeface="Arial"/>
              </a:rPr>
              <a:t>ü) Monoküler görme olup olmadığı yönünde değerlendirme yapılır.</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6"/>
          <p:cNvSpPr txBox="1">
            <a:spLocks noGrp="1"/>
          </p:cNvSpPr>
          <p:nvPr>
            <p:ph type="title"/>
          </p:nvPr>
        </p:nvSpPr>
        <p:spPr>
          <a:xfrm>
            <a:off x="457200" y="457200"/>
            <a:ext cx="8229600" cy="955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rgbClr val="FF0000"/>
                </a:solidFill>
                <a:latin typeface="Arial"/>
                <a:ea typeface="Arial"/>
                <a:cs typeface="Arial"/>
                <a:sym typeface="Arial"/>
              </a:rPr>
              <a:t>Algoritma</a:t>
            </a:r>
            <a:r>
              <a:rPr lang="en-US" sz="3600" b="1" i="0" u="none" dirty="0">
                <a:solidFill>
                  <a:srgbClr val="FF0000"/>
                </a:solidFill>
                <a:latin typeface="Arial"/>
                <a:ea typeface="Arial"/>
                <a:cs typeface="Arial"/>
                <a:sym typeface="Arial"/>
              </a:rPr>
              <a:t>;</a:t>
            </a:r>
            <a:endParaRPr dirty="0">
              <a:solidFill>
                <a:srgbClr val="FF0000"/>
              </a:solidFill>
            </a:endParaRPr>
          </a:p>
        </p:txBody>
      </p:sp>
      <p:sp>
        <p:nvSpPr>
          <p:cNvPr id="253" name="Google Shape;253;p36"/>
          <p:cNvSpPr txBox="1">
            <a:spLocks noGrp="1"/>
          </p:cNvSpPr>
          <p:nvPr>
            <p:ph idx="1"/>
          </p:nvPr>
        </p:nvSpPr>
        <p:spPr>
          <a:xfrm>
            <a:off x="457200" y="1412875"/>
            <a:ext cx="8229600" cy="44544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1800"/>
              <a:buFont typeface="Noto Sans Symbols"/>
              <a:buChar char="■"/>
            </a:pPr>
            <a:r>
              <a:rPr lang="en-US" sz="2400" b="0" i="0" u="none" dirty="0" err="1">
                <a:solidFill>
                  <a:schemeClr val="dk1"/>
                </a:solidFill>
                <a:latin typeface="Arial"/>
                <a:ea typeface="Arial"/>
                <a:cs typeface="Arial"/>
                <a:sym typeface="Arial"/>
              </a:rPr>
              <a:t>Pratisyen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tabip</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tarafından,sürücü</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adayının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genel</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sağlık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durumuna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ilişkin</a:t>
            </a:r>
            <a:r>
              <a:rPr lang="en-US" sz="2400" b="0"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yazılı</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beyanı</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alınarak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ikinci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fıkrada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tanımlanan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durumlarının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olup</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olmadığı</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yönünde</a:t>
            </a:r>
            <a:r>
              <a:rPr lang="en-US" sz="2400" b="0" i="0" u="none" dirty="0">
                <a:solidFill>
                  <a:schemeClr val="dk1"/>
                </a:solidFill>
                <a:latin typeface="Arial"/>
                <a:ea typeface="Arial"/>
                <a:cs typeface="Arial"/>
                <a:sym typeface="Arial"/>
              </a:rPr>
              <a:t> ilk </a:t>
            </a:r>
            <a:r>
              <a:rPr lang="en-US" sz="2400" b="0" i="0" u="none" dirty="0" err="1">
                <a:solidFill>
                  <a:schemeClr val="dk1"/>
                </a:solidFill>
                <a:latin typeface="Arial"/>
                <a:ea typeface="Arial"/>
                <a:cs typeface="Arial"/>
                <a:sym typeface="Arial"/>
              </a:rPr>
              <a:t>muayenesi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yapılır</a:t>
            </a:r>
            <a:r>
              <a:rPr lang="en-US" sz="2400" b="0" i="0" u="none" dirty="0">
                <a:solidFill>
                  <a:schemeClr val="dk1"/>
                </a:solidFill>
                <a:latin typeface="Arial"/>
                <a:ea typeface="Arial"/>
                <a:cs typeface="Arial"/>
                <a:sym typeface="Arial"/>
              </a:rPr>
              <a:t>. Bu </a:t>
            </a:r>
            <a:r>
              <a:rPr lang="en-US" sz="2400" b="0" i="0" u="none" dirty="0" err="1">
                <a:solidFill>
                  <a:schemeClr val="dk1"/>
                </a:solidFill>
                <a:latin typeface="Arial"/>
                <a:ea typeface="Arial"/>
                <a:cs typeface="Arial"/>
                <a:sym typeface="Arial"/>
              </a:rPr>
              <a:t>Yönetmeliğe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göre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sürücülüğe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engel</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hali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olmayanlara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muayeneyi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yapan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tabip</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tarafından</a:t>
            </a:r>
            <a:r>
              <a:rPr lang="en-US" sz="2400" b="0" i="0" u="none" dirty="0">
                <a:solidFill>
                  <a:schemeClr val="dk1"/>
                </a:solidFill>
                <a:latin typeface="Arial"/>
                <a:ea typeface="Arial"/>
                <a:cs typeface="Arial"/>
                <a:sym typeface="Arial"/>
              </a:rPr>
              <a:t> 2.kısım </a:t>
            </a:r>
            <a:r>
              <a:rPr lang="en-US" sz="2400" b="0" i="0" u="none" dirty="0" err="1">
                <a:solidFill>
                  <a:schemeClr val="dk1"/>
                </a:solidFill>
                <a:latin typeface="Arial"/>
                <a:ea typeface="Arial"/>
                <a:cs typeface="Arial"/>
                <a:sym typeface="Arial"/>
              </a:rPr>
              <a:t>doldurularak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uygun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rapor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verilir</a:t>
            </a:r>
            <a:r>
              <a:rPr lang="en-US" sz="2400" b="0" i="0" u="none" dirty="0">
                <a:solidFill>
                  <a:schemeClr val="dk1"/>
                </a:solidFill>
                <a:latin typeface="Arial"/>
                <a:ea typeface="Arial"/>
                <a:cs typeface="Arial"/>
                <a:sym typeface="Arial"/>
              </a:rPr>
              <a:t>.</a:t>
            </a:r>
            <a:endParaRPr dirty="0"/>
          </a:p>
          <a:p>
            <a:pPr marL="342900" lvl="0" indent="-342900" algn="l" rtl="0">
              <a:lnSpc>
                <a:spcPct val="90000"/>
              </a:lnSpc>
              <a:spcBef>
                <a:spcPts val="480"/>
              </a:spcBef>
              <a:spcAft>
                <a:spcPts val="0"/>
              </a:spcAft>
              <a:buClr>
                <a:schemeClr val="lt2"/>
              </a:buClr>
              <a:buSzPts val="1800"/>
              <a:buFont typeface="Noto Sans Symbols"/>
              <a:buChar char="■"/>
            </a:pPr>
            <a:r>
              <a:rPr lang="en-US" sz="2400" b="0" i="0" u="none" dirty="0" err="1">
                <a:solidFill>
                  <a:schemeClr val="dk1"/>
                </a:solidFill>
                <a:latin typeface="Arial"/>
                <a:ea typeface="Arial"/>
                <a:cs typeface="Arial"/>
                <a:sym typeface="Arial"/>
              </a:rPr>
              <a:t>Yapılan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muayene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sonucunda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sürücülüğe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engel</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hali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tespit</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edilen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veya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ikinci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fıkrada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tanımlanan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durumlardan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bir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veya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birkaçının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olması</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veya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hakkında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karar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verilemeyen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sürücü</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adayının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muayene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bulguları</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sevke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neden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uzmanlık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muayenesi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hariç</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sürücü</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belgesi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alabileceği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sağlık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raporunda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belirtilir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ilgili</a:t>
            </a:r>
            <a:r>
              <a:rPr lang="en-US" sz="2400" b="0"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uzman</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tabip</a:t>
            </a:r>
            <a:r>
              <a:rPr lang="en-US" sz="2400" b="1" i="0" u="none" dirty="0">
                <a:solidFill>
                  <a:schemeClr val="dk1"/>
                </a:solidFill>
                <a:latin typeface="Arial"/>
                <a:ea typeface="Arial"/>
                <a:cs typeface="Arial"/>
                <a:sym typeface="Arial"/>
              </a:rPr>
              <a:t>/</a:t>
            </a:r>
            <a:r>
              <a:rPr lang="en-US" sz="2400" b="1" i="0" u="none" dirty="0" err="1">
                <a:solidFill>
                  <a:schemeClr val="dk1"/>
                </a:solidFill>
                <a:latin typeface="Arial"/>
                <a:ea typeface="Arial"/>
                <a:cs typeface="Arial"/>
                <a:sym typeface="Arial"/>
              </a:rPr>
              <a:t>tabiplere</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gönderilir</a:t>
            </a:r>
            <a:r>
              <a:rPr lang="en-US" sz="2400" b="1" i="0" u="none" dirty="0">
                <a:solidFill>
                  <a:schemeClr val="dk1"/>
                </a:solidFill>
                <a:latin typeface="Arial"/>
                <a:ea typeface="Arial"/>
                <a:cs typeface="Arial"/>
                <a:sym typeface="Arial"/>
              </a:rPr>
              <a:t>. </a:t>
            </a:r>
            <a:endParaRP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7"/>
          <p:cNvSpPr txBox="1">
            <a:spLocks noGrp="1"/>
          </p:cNvSpPr>
          <p:nvPr>
            <p:ph type="title"/>
          </p:nvPr>
        </p:nvSpPr>
        <p:spPr>
          <a:xfrm>
            <a:off x="457200" y="457200"/>
            <a:ext cx="8229600" cy="450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259" name="Google Shape;259;p37"/>
          <p:cNvSpPr txBox="1">
            <a:spLocks noGrp="1"/>
          </p:cNvSpPr>
          <p:nvPr>
            <p:ph idx="1"/>
          </p:nvPr>
        </p:nvSpPr>
        <p:spPr>
          <a:xfrm>
            <a:off x="457200" y="1196975"/>
            <a:ext cx="8229600" cy="46704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İlgili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tabip</a:t>
            </a:r>
            <a:r>
              <a:rPr lang="en-US" sz="2800" b="0" i="0" u="none" dirty="0">
                <a:solidFill>
                  <a:schemeClr val="dk1"/>
                </a:solidFill>
                <a:latin typeface="Arial"/>
                <a:ea typeface="Arial"/>
                <a:cs typeface="Arial"/>
                <a:sym typeface="Arial"/>
              </a:rPr>
              <a:t>/</a:t>
            </a:r>
            <a:r>
              <a:rPr lang="en-US" sz="2800" b="0" i="0" u="none" dirty="0" err="1">
                <a:solidFill>
                  <a:schemeClr val="dk1"/>
                </a:solidFill>
                <a:latin typeface="Arial"/>
                <a:ea typeface="Arial"/>
                <a:cs typeface="Arial"/>
                <a:sym typeface="Arial"/>
              </a:rPr>
              <a:t>tabipler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tarafından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adayının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muayenesi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yapılıp</a:t>
            </a:r>
            <a:r>
              <a:rPr lang="en-US" sz="2800" b="0" i="0" u="none" dirty="0">
                <a:solidFill>
                  <a:schemeClr val="dk1"/>
                </a:solidFill>
                <a:latin typeface="Arial"/>
                <a:ea typeface="Arial"/>
                <a:cs typeface="Arial"/>
                <a:sym typeface="Arial"/>
              </a:rPr>
              <a:t> 3.kısım </a:t>
            </a:r>
            <a:r>
              <a:rPr lang="en-US" sz="2800" b="0" i="0" u="none" dirty="0" err="1">
                <a:solidFill>
                  <a:schemeClr val="dk1"/>
                </a:solidFill>
                <a:latin typeface="Arial"/>
                <a:ea typeface="Arial"/>
                <a:cs typeface="Arial"/>
                <a:sym typeface="Arial"/>
              </a:rPr>
              <a:t>doldurularak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sağlık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raporu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verilir</a:t>
            </a:r>
            <a:r>
              <a:rPr lang="en-US" sz="2800" b="0" i="0" u="none" dirty="0">
                <a:solidFill>
                  <a:schemeClr val="dk1"/>
                </a:solidFill>
                <a:latin typeface="Arial"/>
                <a:ea typeface="Arial"/>
                <a:cs typeface="Arial"/>
                <a:sym typeface="Arial"/>
              </a:rPr>
              <a:t>. Bu </a:t>
            </a:r>
            <a:r>
              <a:rPr lang="en-US" sz="2800" b="0" i="0" u="none" dirty="0" err="1">
                <a:solidFill>
                  <a:schemeClr val="dk1"/>
                </a:solidFill>
                <a:latin typeface="Arial"/>
                <a:ea typeface="Arial"/>
                <a:cs typeface="Arial"/>
                <a:sym typeface="Arial"/>
              </a:rPr>
              <a:t>durumda</a:t>
            </a:r>
            <a:r>
              <a:rPr lang="en-US" sz="2800" b="0" i="0" u="none" dirty="0">
                <a:solidFill>
                  <a:schemeClr val="dk1"/>
                </a:solidFill>
                <a:latin typeface="Arial"/>
                <a:ea typeface="Arial"/>
                <a:cs typeface="Arial"/>
                <a:sym typeface="Arial"/>
              </a:rPr>
              <a:t>, ilk </a:t>
            </a:r>
            <a:r>
              <a:rPr lang="en-US" sz="2800" b="0" i="0" u="none" dirty="0" err="1">
                <a:solidFill>
                  <a:schemeClr val="dk1"/>
                </a:solidFill>
                <a:latin typeface="Arial"/>
                <a:ea typeface="Arial"/>
                <a:cs typeface="Arial"/>
                <a:sym typeface="Arial"/>
              </a:rPr>
              <a:t>muayene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sonucunu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gösteren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sağlık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raporu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tabip</a:t>
            </a:r>
            <a:r>
              <a:rPr lang="en-US" sz="2800" b="0" i="0" u="none" dirty="0">
                <a:solidFill>
                  <a:schemeClr val="dk1"/>
                </a:solidFill>
                <a:latin typeface="Arial"/>
                <a:ea typeface="Arial"/>
                <a:cs typeface="Arial"/>
                <a:sym typeface="Arial"/>
              </a:rPr>
              <a:t>/</a:t>
            </a:r>
            <a:r>
              <a:rPr lang="en-US" sz="2800" b="0" i="0" u="none" dirty="0" err="1">
                <a:solidFill>
                  <a:schemeClr val="dk1"/>
                </a:solidFill>
                <a:latin typeface="Arial"/>
                <a:ea typeface="Arial"/>
                <a:cs typeface="Arial"/>
                <a:sym typeface="Arial"/>
              </a:rPr>
              <a:t>tabipler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tarafından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düzenlenecek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sağlık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raporu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birlikte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geçerlidir</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Ancak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kişinin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özel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tertibatlı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araç</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kullanması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gerektiği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durumlarda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ilgili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tabip</a:t>
            </a:r>
            <a:r>
              <a:rPr lang="en-US" sz="2800" b="0" i="0" u="none" dirty="0">
                <a:solidFill>
                  <a:schemeClr val="dk1"/>
                </a:solidFill>
                <a:latin typeface="Arial"/>
                <a:ea typeface="Arial"/>
                <a:cs typeface="Arial"/>
                <a:sym typeface="Arial"/>
              </a:rPr>
              <a:t>/</a:t>
            </a:r>
            <a:r>
              <a:rPr lang="en-US" sz="2800" b="0" i="0" u="none" dirty="0" err="1">
                <a:solidFill>
                  <a:schemeClr val="dk1"/>
                </a:solidFill>
                <a:latin typeface="Arial"/>
                <a:ea typeface="Arial"/>
                <a:cs typeface="Arial"/>
                <a:sym typeface="Arial"/>
              </a:rPr>
              <a:t>tabipler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tarafından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sekizinci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fıkraya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göre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işlem</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yapılır</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Sağlık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Md.tarafından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oluşturulan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komisyona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gönderilir</a:t>
            </a:r>
            <a:r>
              <a:rPr lang="en-US" sz="28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ilgili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uzman,makine</a:t>
            </a:r>
            <a:r>
              <a:rPr lang="en-US" sz="28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elektronik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müh</a:t>
            </a:r>
            <a:r>
              <a:rPr lang="en-US" sz="2800" b="1" i="0" u="none" dirty="0">
                <a:solidFill>
                  <a:schemeClr val="dk1"/>
                </a:solidFill>
                <a:latin typeface="Arial"/>
                <a:ea typeface="Arial"/>
                <a:cs typeface="Arial"/>
                <a:sym typeface="Arial"/>
              </a:rPr>
              <a:t>.) </a:t>
            </a:r>
            <a:endParaRP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38"/>
          <p:cNvSpPr txBox="1">
            <a:spLocks noGrp="1"/>
          </p:cNvSpPr>
          <p:nvPr>
            <p:ph type="title"/>
          </p:nvPr>
        </p:nvSpPr>
        <p:spPr>
          <a:xfrm>
            <a:off x="457200" y="457200"/>
            <a:ext cx="8229600" cy="450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265" name="Google Shape;265;p38"/>
          <p:cNvSpPr txBox="1">
            <a:spLocks noGrp="1"/>
          </p:cNvSpPr>
          <p:nvPr>
            <p:ph idx="1"/>
          </p:nvPr>
        </p:nvSpPr>
        <p:spPr>
          <a:xfrm>
            <a:off x="468312" y="1412875"/>
            <a:ext cx="8156700" cy="4464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adayı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sürücünün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sağlık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şartları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nedeniyle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araç</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kullanması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belirli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şartlara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bağlanmış</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ise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bu</a:t>
            </a:r>
            <a:r>
              <a:rPr lang="en-US" sz="3200" b="0" i="0" u="none" dirty="0">
                <a:solidFill>
                  <a:schemeClr val="dk1"/>
                </a:solidFill>
                <a:latin typeface="Arial"/>
                <a:ea typeface="Arial"/>
                <a:cs typeface="Arial"/>
                <a:sym typeface="Arial"/>
              </a:rPr>
              <a:t> </a:t>
            </a:r>
            <a:r>
              <a:rPr lang="en-US" sz="3200" b="0" i="0" u="none" dirty="0" err="1" smtClean="0">
                <a:solidFill>
                  <a:schemeClr val="dk1"/>
                </a:solidFill>
                <a:latin typeface="Arial"/>
                <a:ea typeface="Arial"/>
                <a:cs typeface="Arial"/>
                <a:sym typeface="Arial"/>
              </a:rPr>
              <a:t>şart</a:t>
            </a:r>
            <a:r>
              <a:rPr lang="tr-TR" sz="3200" b="0" i="0" u="none" dirty="0" smtClean="0">
                <a:solidFill>
                  <a:schemeClr val="dk1"/>
                </a:solidFill>
                <a:latin typeface="Arial"/>
                <a:ea typeface="Arial"/>
                <a:cs typeface="Arial"/>
                <a:sym typeface="Arial"/>
              </a:rPr>
              <a:t> </a:t>
            </a:r>
            <a:r>
              <a:rPr lang="en-US" sz="3200" b="0" i="0" u="none" dirty="0" err="1" smtClean="0">
                <a:solidFill>
                  <a:schemeClr val="dk1"/>
                </a:solidFill>
                <a:latin typeface="Arial"/>
                <a:ea typeface="Arial"/>
                <a:cs typeface="Arial"/>
                <a:sym typeface="Arial"/>
              </a:rPr>
              <a:t>ve</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varsa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kısıtlamalar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kod</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numarası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ile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birlikte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sağlık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raporuna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yazılır</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Pratisyen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tabip</a:t>
            </a:r>
            <a:r>
              <a:rPr lang="en-US" sz="3200" b="0" i="0" u="none" dirty="0">
                <a:solidFill>
                  <a:schemeClr val="dk1"/>
                </a:solidFill>
                <a:latin typeface="Arial"/>
                <a:ea typeface="Arial"/>
                <a:cs typeface="Arial"/>
                <a:sym typeface="Arial"/>
              </a:rPr>
              <a:t>/</a:t>
            </a:r>
            <a:r>
              <a:rPr lang="en-US" sz="3200" b="0" i="0" u="none" dirty="0" err="1">
                <a:solidFill>
                  <a:schemeClr val="dk1"/>
                </a:solidFill>
                <a:latin typeface="Arial"/>
                <a:ea typeface="Arial"/>
                <a:cs typeface="Arial"/>
                <a:sym typeface="Arial"/>
              </a:rPr>
              <a:t>aile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hekimi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tarafından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yalnızca</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gözlük</a:t>
            </a:r>
            <a:r>
              <a:rPr lang="en-US" sz="3200" b="1" i="0" u="none" dirty="0">
                <a:solidFill>
                  <a:schemeClr val="dk1"/>
                </a:solidFill>
                <a:latin typeface="Arial"/>
                <a:ea typeface="Arial"/>
                <a:cs typeface="Arial"/>
                <a:sym typeface="Arial"/>
              </a:rPr>
              <a:t> (01.01</a:t>
            </a:r>
            <a:r>
              <a:rPr lang="en-US" sz="3200" b="0" i="0" u="none" dirty="0">
                <a:solidFill>
                  <a:schemeClr val="dk1"/>
                </a:solidFill>
                <a:latin typeface="Arial"/>
                <a:ea typeface="Arial"/>
                <a:cs typeface="Arial"/>
                <a:sym typeface="Arial"/>
              </a:rPr>
              <a:t>),</a:t>
            </a:r>
            <a:r>
              <a:rPr lang="en-US" sz="3200" b="1" i="0" u="none" dirty="0" err="1">
                <a:solidFill>
                  <a:schemeClr val="dk1"/>
                </a:solidFill>
                <a:latin typeface="Arial"/>
                <a:ea typeface="Arial"/>
                <a:cs typeface="Arial"/>
                <a:sym typeface="Arial"/>
              </a:rPr>
              <a:t>gözlük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kontak</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lensle</a:t>
            </a:r>
            <a:r>
              <a:rPr lang="en-US" sz="3200" b="1" i="0" u="none" dirty="0">
                <a:solidFill>
                  <a:schemeClr val="dk1"/>
                </a:solidFill>
                <a:latin typeface="Arial"/>
                <a:ea typeface="Arial"/>
                <a:cs typeface="Arial"/>
                <a:sym typeface="Arial"/>
              </a:rPr>
              <a:t> (01.06) </a:t>
            </a:r>
            <a:r>
              <a:rPr lang="en-US" sz="3200" b="1" i="0" u="none" dirty="0" err="1">
                <a:solidFill>
                  <a:schemeClr val="dk1"/>
                </a:solidFill>
                <a:latin typeface="Arial"/>
                <a:ea typeface="Arial"/>
                <a:cs typeface="Arial"/>
                <a:sym typeface="Arial"/>
              </a:rPr>
              <a:t>kodu</a:t>
            </a:r>
            <a:r>
              <a:rPr lang="en-US" sz="3200" b="1"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kullanılabilir</a:t>
            </a:r>
            <a:r>
              <a:rPr lang="en-US" sz="3200" b="0" i="0" u="none" dirty="0">
                <a:solidFill>
                  <a:schemeClr val="dk1"/>
                </a:solidFill>
                <a:latin typeface="Arial"/>
                <a:ea typeface="Arial"/>
                <a:cs typeface="Arial"/>
                <a:sym typeface="Arial"/>
              </a:rPr>
              <a:t>.</a:t>
            </a:r>
            <a:endParaRPr dirty="0"/>
          </a:p>
          <a:p>
            <a:pPr marL="342900" lvl="0" indent="-190500" algn="l" rtl="0">
              <a:spcBef>
                <a:spcPts val="640"/>
              </a:spcBef>
              <a:spcAft>
                <a:spcPts val="0"/>
              </a:spcAft>
              <a:buSzPts val="2400"/>
              <a:buNone/>
            </a:pPr>
            <a:endParaRPr sz="3200" b="0" i="0" u="none" dirty="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0"/>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4400"/>
              <a:buFont typeface="Arial"/>
              <a:buNone/>
            </a:pPr>
            <a:r>
              <a:rPr lang="en-US" sz="4400" b="1" i="0" u="none" dirty="0">
                <a:solidFill>
                  <a:schemeClr val="dk1"/>
                </a:solidFill>
                <a:latin typeface="Arial"/>
                <a:ea typeface="Arial"/>
                <a:cs typeface="Arial"/>
                <a:sym typeface="Arial"/>
              </a:rPr>
              <a:t>   </a:t>
            </a:r>
            <a:r>
              <a:rPr lang="tr-TR" sz="3200" b="1" dirty="0" smtClean="0"/>
              <a:t>13.10.1983 Tarih ve</a:t>
            </a:r>
            <a:r>
              <a:rPr lang="en-US" sz="3200" b="1" i="0" u="none" dirty="0" smtClean="0">
                <a:solidFill>
                  <a:schemeClr val="dk1"/>
                </a:solidFill>
                <a:latin typeface="Arial"/>
                <a:ea typeface="Arial"/>
                <a:cs typeface="Arial"/>
                <a:sym typeface="Arial"/>
              </a:rPr>
              <a:t> </a:t>
            </a:r>
            <a:r>
              <a:rPr lang="en-US" sz="3200" b="1" i="0" u="none" dirty="0">
                <a:solidFill>
                  <a:schemeClr val="dk1"/>
                </a:solidFill>
                <a:latin typeface="Arial"/>
                <a:ea typeface="Arial"/>
                <a:cs typeface="Arial"/>
                <a:sym typeface="Arial"/>
              </a:rPr>
              <a:t>2918 </a:t>
            </a:r>
            <a:r>
              <a:rPr lang="tr-TR" sz="3200" b="1" dirty="0" err="1" smtClean="0"/>
              <a:t>S</a:t>
            </a:r>
            <a:r>
              <a:rPr lang="en-US" sz="3200" b="1" i="0" u="none" dirty="0" err="1" smtClean="0">
                <a:solidFill>
                  <a:schemeClr val="dk1"/>
                </a:solidFill>
                <a:latin typeface="Arial"/>
                <a:ea typeface="Arial"/>
                <a:cs typeface="Arial"/>
                <a:sym typeface="Arial"/>
              </a:rPr>
              <a:t>ayılı</a:t>
            </a:r>
            <a:r>
              <a:rPr lang="en-US" sz="3200" b="1" i="0" u="none" dirty="0" smtClean="0">
                <a:solidFill>
                  <a:schemeClr val="dk1"/>
                </a:solidFill>
                <a:latin typeface="Arial"/>
                <a:ea typeface="Arial"/>
                <a:cs typeface="Arial"/>
                <a:sym typeface="Arial"/>
              </a:rPr>
              <a:t> K</a:t>
            </a:r>
            <a:r>
              <a:rPr lang="tr-TR" sz="3200" b="1" i="0" u="none" dirty="0" err="1" smtClean="0">
                <a:solidFill>
                  <a:schemeClr val="dk1"/>
                </a:solidFill>
                <a:latin typeface="Arial"/>
                <a:ea typeface="Arial"/>
                <a:cs typeface="Arial"/>
                <a:sym typeface="Arial"/>
              </a:rPr>
              <a:t>arayolları</a:t>
            </a:r>
            <a:r>
              <a:rPr lang="tr-TR" sz="3200" b="1" i="0" u="none" dirty="0" smtClean="0">
                <a:solidFill>
                  <a:schemeClr val="dk1"/>
                </a:solidFill>
                <a:latin typeface="Arial"/>
                <a:ea typeface="Arial"/>
                <a:cs typeface="Arial"/>
                <a:sym typeface="Arial"/>
              </a:rPr>
              <a:t> Trafik Kanunu</a:t>
            </a:r>
            <a:r>
              <a:rPr lang="tr-TR" sz="3200" b="1" dirty="0" smtClean="0"/>
              <a:t>,Madde 41:</a:t>
            </a:r>
            <a:r>
              <a:rPr lang="en-US" sz="3200" b="1" i="0" u="none" dirty="0" smtClean="0">
                <a:solidFill>
                  <a:schemeClr val="dk1"/>
                </a:solidFill>
                <a:latin typeface="Arial"/>
                <a:ea typeface="Arial"/>
                <a:cs typeface="Arial"/>
                <a:sym typeface="Arial"/>
              </a:rPr>
              <a:t> </a:t>
            </a:r>
            <a:r>
              <a:rPr lang="tr-TR" sz="3200" b="1" dirty="0" smtClean="0"/>
              <a:t/>
            </a:r>
            <a:br>
              <a:rPr lang="tr-TR" sz="3200" b="1" dirty="0" smtClean="0"/>
            </a:br>
            <a:endParaRPr sz="3200" dirty="0"/>
          </a:p>
        </p:txBody>
      </p:sp>
      <p:sp>
        <p:nvSpPr>
          <p:cNvPr id="156" name="Google Shape;156;p20"/>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adaylarının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hangi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şartlarda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hangi</a:t>
            </a:r>
            <a:r>
              <a:rPr lang="en-US" sz="2800" b="0" i="0" u="none" dirty="0">
                <a:solidFill>
                  <a:schemeClr val="dk1"/>
                </a:solidFill>
                <a:latin typeface="Arial"/>
                <a:ea typeface="Arial"/>
                <a:cs typeface="Arial"/>
                <a:sym typeface="Arial"/>
              </a:rPr>
              <a:t> </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sağlık</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şartların</a:t>
            </a:r>
            <a:r>
              <a:rPr lang="tr-TR" sz="2800" b="0" i="0" u="none" dirty="0" smtClean="0">
                <a:solidFill>
                  <a:schemeClr val="dk1"/>
                </a:solidFill>
                <a:latin typeface="Arial"/>
                <a:ea typeface="Arial"/>
                <a:cs typeface="Arial"/>
                <a:sym typeface="Arial"/>
              </a:rPr>
              <a:t>da sürücü olabileceklerine ilişkin</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usul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esaslar</a:t>
            </a:r>
            <a:r>
              <a:rPr lang="tr-TR" sz="2800" b="0" i="0" u="none" dirty="0" smtClean="0">
                <a:solidFill>
                  <a:schemeClr val="dk1"/>
                </a:solidFill>
                <a:latin typeface="Arial"/>
                <a:ea typeface="Arial"/>
                <a:cs typeface="Arial"/>
                <a:sym typeface="Arial"/>
              </a:rPr>
              <a:t>;</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İçişleri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Sağlık</a:t>
            </a:r>
            <a:r>
              <a:rPr lang="en-US" sz="2800" b="0" i="0" u="none" dirty="0">
                <a:solidFill>
                  <a:schemeClr val="dk1"/>
                </a:solidFill>
                <a:latin typeface="Arial"/>
                <a:ea typeface="Arial"/>
                <a:cs typeface="Arial"/>
                <a:sym typeface="Arial"/>
              </a:rPr>
              <a:t> </a:t>
            </a:r>
            <a:r>
              <a:rPr lang="tr-TR" sz="2800" dirty="0" err="1" smtClean="0"/>
              <a:t>B</a:t>
            </a:r>
            <a:r>
              <a:rPr lang="en-US" sz="2800" b="0" i="0" u="none" dirty="0" err="1" smtClean="0">
                <a:solidFill>
                  <a:schemeClr val="dk1"/>
                </a:solidFill>
                <a:latin typeface="Arial"/>
                <a:ea typeface="Arial"/>
                <a:cs typeface="Arial"/>
                <a:sym typeface="Arial"/>
              </a:rPr>
              <a:t>akanlıklarınca</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çıkarılacak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yönetmelikle</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belirlenir</a:t>
            </a:r>
            <a:r>
              <a:rPr lang="en-US" sz="2800" b="0" i="0" u="none" dirty="0" smtClean="0">
                <a:solidFill>
                  <a:schemeClr val="dk1"/>
                </a:solidFill>
                <a:latin typeface="Arial"/>
                <a:ea typeface="Arial"/>
                <a:cs typeface="Arial"/>
                <a:sym typeface="Arial"/>
              </a:rPr>
              <a:t>.</a:t>
            </a:r>
            <a:r>
              <a:rPr lang="tr-TR" sz="2800" b="0" i="0" u="none" dirty="0" smtClean="0">
                <a:solidFill>
                  <a:schemeClr val="dk1"/>
                </a:solidFill>
                <a:latin typeface="Arial"/>
                <a:ea typeface="Arial"/>
                <a:cs typeface="Arial"/>
                <a:sym typeface="Arial"/>
              </a:rPr>
              <a:t> 26.09.2006 tarih ve 26301 sayılı sağlıkla ilgili yönetmelik yerini , 29.12.2015 tarih ve 29577 sayılı yeni yönetmeliğe bırakmıştır</a:t>
            </a:r>
            <a:endParaRPr dirty="0"/>
          </a:p>
          <a:p>
            <a:pPr marL="342900" lvl="0" indent="-342900" algn="l" rtl="0">
              <a:lnSpc>
                <a:spcPct val="80000"/>
              </a:lnSpc>
              <a:spcBef>
                <a:spcPts val="560"/>
              </a:spcBef>
              <a:spcAft>
                <a:spcPts val="0"/>
              </a:spcAft>
              <a:buClr>
                <a:schemeClr val="lt2"/>
              </a:buClr>
              <a:buSzPts val="2100"/>
              <a:buFont typeface="Noto Sans Symbols"/>
              <a:buChar char="■"/>
            </a:pPr>
            <a:r>
              <a:rPr lang="en-US" sz="2800" b="0" i="0" u="none" dirty="0" err="1" smtClean="0">
                <a:solidFill>
                  <a:schemeClr val="dk1"/>
                </a:solidFill>
                <a:latin typeface="Arial"/>
                <a:ea typeface="Arial"/>
                <a:cs typeface="Arial"/>
                <a:sym typeface="Arial"/>
              </a:rPr>
              <a:t>Yürürlük</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tarihi</a:t>
            </a:r>
            <a:r>
              <a:rPr lang="en-US" sz="2800" b="0" i="0" u="none" dirty="0">
                <a:solidFill>
                  <a:schemeClr val="dk1"/>
                </a:solidFill>
                <a:latin typeface="Arial"/>
                <a:ea typeface="Arial"/>
                <a:cs typeface="Arial"/>
                <a:sym typeface="Arial"/>
              </a:rPr>
              <a:t> </a:t>
            </a:r>
            <a:r>
              <a:rPr lang="tr-TR" sz="2800" b="0" i="0" u="none" dirty="0" smtClean="0">
                <a:solidFill>
                  <a:schemeClr val="dk1"/>
                </a:solidFill>
                <a:latin typeface="Arial"/>
                <a:ea typeface="Arial"/>
                <a:cs typeface="Arial"/>
                <a:sym typeface="Arial"/>
              </a:rPr>
              <a:t>:</a:t>
            </a:r>
            <a:r>
              <a:rPr lang="en-US" sz="2800" b="0" i="0" u="none" dirty="0" smtClean="0">
                <a:solidFill>
                  <a:schemeClr val="dk1"/>
                </a:solidFill>
                <a:latin typeface="Arial"/>
                <a:ea typeface="Arial"/>
                <a:cs typeface="Arial"/>
                <a:sym typeface="Arial"/>
              </a:rPr>
              <a:t>01/01/2016</a:t>
            </a:r>
            <a:r>
              <a:rPr lang="tr-TR" sz="2800" b="0" i="0" u="none" dirty="0" smtClean="0">
                <a:solidFill>
                  <a:schemeClr val="dk1"/>
                </a:solidFill>
                <a:latin typeface="Arial"/>
                <a:ea typeface="Arial"/>
                <a:cs typeface="Arial"/>
                <a:sym typeface="Arial"/>
              </a:rPr>
              <a:t>’</a:t>
            </a:r>
            <a:r>
              <a:rPr lang="en-US" sz="2800" b="0" i="0" u="none" dirty="0" err="1" smtClean="0">
                <a:solidFill>
                  <a:schemeClr val="dk1"/>
                </a:solidFill>
                <a:latin typeface="Arial"/>
                <a:ea typeface="Arial"/>
                <a:cs typeface="Arial"/>
                <a:sym typeface="Arial"/>
              </a:rPr>
              <a:t>dır</a:t>
            </a:r>
            <a:r>
              <a:rPr lang="en-US" sz="2800" b="0" i="0" u="none" dirty="0" smtClean="0">
                <a:solidFill>
                  <a:schemeClr val="dk1"/>
                </a:solidFill>
                <a:latin typeface="Arial"/>
                <a:ea typeface="Arial"/>
                <a:cs typeface="Arial"/>
                <a:sym typeface="Arial"/>
              </a:rPr>
              <a:t>.</a:t>
            </a:r>
            <a:r>
              <a:rPr lang="tr-TR" sz="2800" b="0" i="0" u="none" dirty="0" smtClean="0">
                <a:solidFill>
                  <a:schemeClr val="dk1"/>
                </a:solidFill>
                <a:latin typeface="Arial"/>
                <a:ea typeface="Arial"/>
                <a:cs typeface="Arial"/>
                <a:sym typeface="Arial"/>
              </a:rPr>
              <a:t>  </a:t>
            </a:r>
          </a:p>
          <a:p>
            <a:pPr marL="342900" lvl="0" indent="-342900" algn="l" rtl="0">
              <a:lnSpc>
                <a:spcPct val="80000"/>
              </a:lnSpc>
              <a:spcBef>
                <a:spcPts val="560"/>
              </a:spcBef>
              <a:spcAft>
                <a:spcPts val="0"/>
              </a:spcAft>
              <a:buClr>
                <a:schemeClr val="lt2"/>
              </a:buClr>
              <a:buSzPts val="2100"/>
              <a:buFont typeface="Noto Sans Symbols"/>
              <a:buChar char="■"/>
            </a:pPr>
            <a:r>
              <a:rPr lang="tr-TR" sz="2800" dirty="0" smtClean="0"/>
              <a:t>Yönetmelik; sürücülerin , sağlık muayenesinde sahip olması gereken sağlık şartları</a:t>
            </a:r>
            <a:r>
              <a:rPr lang="tr-TR" sz="2800" b="0" i="0" u="none" dirty="0" smtClean="0">
                <a:solidFill>
                  <a:schemeClr val="dk1"/>
                </a:solidFill>
                <a:latin typeface="Arial"/>
                <a:ea typeface="Arial"/>
                <a:cs typeface="Arial"/>
                <a:sym typeface="Arial"/>
              </a:rPr>
              <a:t> </a:t>
            </a:r>
            <a:r>
              <a:rPr lang="tr-TR" sz="2800" i="0" u="none" dirty="0" smtClean="0">
                <a:solidFill>
                  <a:schemeClr val="dk1"/>
                </a:solidFill>
                <a:latin typeface="Arial"/>
                <a:ea typeface="Arial"/>
                <a:cs typeface="Arial"/>
                <a:sym typeface="Arial"/>
              </a:rPr>
              <a:t>ile, </a:t>
            </a:r>
            <a:r>
              <a:rPr lang="tr-TR" sz="2800" b="0" i="0" u="none" dirty="0" smtClean="0">
                <a:latin typeface="Arial"/>
                <a:ea typeface="Arial"/>
                <a:cs typeface="Arial"/>
                <a:sym typeface="Arial"/>
              </a:rPr>
              <a:t>göz,</a:t>
            </a:r>
            <a:r>
              <a:rPr lang="tr-TR" sz="2800" b="0" i="0" u="none" dirty="0" err="1" smtClean="0">
                <a:latin typeface="Arial"/>
                <a:ea typeface="Arial"/>
                <a:cs typeface="Arial"/>
                <a:sym typeface="Arial"/>
              </a:rPr>
              <a:t>kbb</a:t>
            </a:r>
            <a:r>
              <a:rPr lang="tr-TR" sz="2800" b="0" i="0" u="none" dirty="0" smtClean="0">
                <a:latin typeface="Arial"/>
                <a:ea typeface="Arial"/>
                <a:cs typeface="Arial"/>
                <a:sym typeface="Arial"/>
              </a:rPr>
              <a:t>,ortopedi,ruh ve sinir hastalıklarına ilişkin esasları belirlemektedir.                                                </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39"/>
          <p:cNvSpPr txBox="1">
            <a:spLocks noGrp="1"/>
          </p:cNvSpPr>
          <p:nvPr>
            <p:ph type="title"/>
          </p:nvPr>
        </p:nvSpPr>
        <p:spPr>
          <a:xfrm>
            <a:off x="457200" y="457200"/>
            <a:ext cx="8229600" cy="1635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271" name="Google Shape;271;p39"/>
          <p:cNvSpPr txBox="1">
            <a:spLocks noGrp="1"/>
          </p:cNvSpPr>
          <p:nvPr>
            <p:ph idx="1"/>
          </p:nvPr>
        </p:nvSpPr>
        <p:spPr>
          <a:xfrm>
            <a:off x="457200" y="1196975"/>
            <a:ext cx="8229600" cy="46704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1800"/>
              <a:buFont typeface="Noto Sans Symbols"/>
              <a:buChar char="■"/>
            </a:pPr>
            <a:r>
              <a:rPr lang="en-US" sz="2400" b="1" i="1" u="none" dirty="0" err="1">
                <a:solidFill>
                  <a:schemeClr val="dk1"/>
                </a:solidFill>
                <a:latin typeface="Arial"/>
                <a:ea typeface="Arial"/>
                <a:cs typeface="Arial"/>
                <a:sym typeface="Arial"/>
              </a:rPr>
              <a:t>Kişinin</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adına</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düzenlenen</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rapora</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itiraz</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hakkı</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vardır</a:t>
            </a:r>
            <a:r>
              <a:rPr lang="en-US" sz="2400" b="1" i="1"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itiraz</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raporun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verildiği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ilin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il</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sağlık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müdürlüğüne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yapılır</a:t>
            </a:r>
            <a:r>
              <a:rPr lang="en-US" sz="2400" b="0" i="0" u="none" dirty="0">
                <a:solidFill>
                  <a:schemeClr val="dk1"/>
                </a:solidFill>
                <a:latin typeface="Arial"/>
                <a:ea typeface="Arial"/>
                <a:cs typeface="Arial"/>
                <a:sym typeface="Arial"/>
              </a:rPr>
              <a:t>. </a:t>
            </a:r>
            <a:endParaRPr dirty="0"/>
          </a:p>
          <a:p>
            <a:pPr marL="342900" lvl="0" indent="-342900" algn="l" rtl="0">
              <a:lnSpc>
                <a:spcPct val="90000"/>
              </a:lnSpc>
              <a:spcBef>
                <a:spcPts val="480"/>
              </a:spcBef>
              <a:spcAft>
                <a:spcPts val="0"/>
              </a:spcAft>
              <a:buClr>
                <a:schemeClr val="lt2"/>
              </a:buClr>
              <a:buSzPts val="1800"/>
              <a:buFont typeface="Noto Sans Symbols"/>
              <a:buChar char="■"/>
            </a:pPr>
            <a:r>
              <a:rPr lang="en-US" sz="2400" b="0" i="0" u="none" dirty="0">
                <a:solidFill>
                  <a:schemeClr val="dk1"/>
                </a:solidFill>
                <a:latin typeface="Arial"/>
                <a:ea typeface="Arial"/>
                <a:cs typeface="Arial"/>
                <a:sym typeface="Arial"/>
              </a:rPr>
              <a:t>İl </a:t>
            </a:r>
            <a:r>
              <a:rPr lang="en-US" sz="2400" b="0" i="0" u="none" dirty="0" err="1">
                <a:solidFill>
                  <a:schemeClr val="dk1"/>
                </a:solidFill>
                <a:latin typeface="Arial"/>
                <a:ea typeface="Arial"/>
                <a:cs typeface="Arial"/>
                <a:sym typeface="Arial"/>
              </a:rPr>
              <a:t>sağlık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müdürlüğü</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raporun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olumsuz</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olmasına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neden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tanıya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göre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kişiyi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ilgili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branş</a:t>
            </a:r>
            <a:r>
              <a:rPr lang="en-US" sz="2400" b="0" i="0" u="none" dirty="0">
                <a:solidFill>
                  <a:schemeClr val="dk1"/>
                </a:solidFill>
                <a:latin typeface="Arial"/>
                <a:ea typeface="Arial"/>
                <a:cs typeface="Arial"/>
                <a:sym typeface="Arial"/>
              </a:rPr>
              <a:t>/</a:t>
            </a:r>
            <a:r>
              <a:rPr lang="en-US" sz="2400" b="0" i="0" u="none" dirty="0" err="1">
                <a:solidFill>
                  <a:schemeClr val="dk1"/>
                </a:solidFill>
                <a:latin typeface="Arial"/>
                <a:ea typeface="Arial"/>
                <a:cs typeface="Arial"/>
                <a:sym typeface="Arial"/>
              </a:rPr>
              <a:t>branşlarda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üçer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uzmanın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bulunduğu</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hastaneye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sevk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eder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Kurul</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tarafından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düzenlenen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raporda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belirtilen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karara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göre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işlem</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yapılır</a:t>
            </a:r>
            <a:r>
              <a:rPr lang="en-US" sz="2400" b="0" i="0" u="none" dirty="0">
                <a:solidFill>
                  <a:schemeClr val="dk1"/>
                </a:solidFill>
                <a:latin typeface="Arial"/>
                <a:ea typeface="Arial"/>
                <a:cs typeface="Arial"/>
                <a:sym typeface="Arial"/>
              </a:rPr>
              <a:t>.</a:t>
            </a:r>
            <a:endParaRPr dirty="0"/>
          </a:p>
          <a:p>
            <a:pPr marL="342900" lvl="0" indent="-342900" algn="l" rtl="0">
              <a:lnSpc>
                <a:spcPct val="90000"/>
              </a:lnSpc>
              <a:spcBef>
                <a:spcPts val="480"/>
              </a:spcBef>
              <a:spcAft>
                <a:spcPts val="0"/>
              </a:spcAft>
              <a:buClr>
                <a:schemeClr val="lt2"/>
              </a:buClr>
              <a:buSzPts val="1800"/>
              <a:buFont typeface="Noto Sans Symbols"/>
              <a:buChar char="■"/>
            </a:pP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Kişinin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bu</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rapora</a:t>
            </a:r>
            <a:r>
              <a:rPr lang="en-US" sz="2400" b="0" i="0" u="none" dirty="0">
                <a:solidFill>
                  <a:schemeClr val="dk1"/>
                </a:solidFill>
                <a:latin typeface="Arial"/>
                <a:ea typeface="Arial"/>
                <a:cs typeface="Arial"/>
                <a:sym typeface="Arial"/>
              </a:rPr>
              <a:t> da </a:t>
            </a:r>
            <a:r>
              <a:rPr lang="en-US" sz="2400" b="0" i="0" u="none" dirty="0" err="1">
                <a:solidFill>
                  <a:schemeClr val="dk1"/>
                </a:solidFill>
                <a:latin typeface="Arial"/>
                <a:ea typeface="Arial"/>
                <a:cs typeface="Arial"/>
                <a:sym typeface="Arial"/>
              </a:rPr>
              <a:t>itirazının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olması</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durumunda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Sağlık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Bakanlığınca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belirlenecek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bir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kurul</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tarafından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muayene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değerlendirmesi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yapılır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karar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verilir</a:t>
            </a:r>
            <a:r>
              <a:rPr lang="en-US" sz="2400" b="0" i="0"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Verilen</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karar</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kesin</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olup</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itiraz</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hakkı</a:t>
            </a:r>
            <a:r>
              <a:rPr lang="en-US" sz="2400" b="1" i="1" u="none" dirty="0">
                <a:solidFill>
                  <a:schemeClr val="dk1"/>
                </a:solidFill>
                <a:latin typeface="Arial"/>
                <a:ea typeface="Arial"/>
                <a:cs typeface="Arial"/>
                <a:sym typeface="Arial"/>
              </a:rPr>
              <a:t> </a:t>
            </a:r>
            <a:r>
              <a:rPr lang="en-US" sz="2400" b="1" i="1" u="none" dirty="0" err="1">
                <a:solidFill>
                  <a:schemeClr val="dk1"/>
                </a:solidFill>
                <a:latin typeface="Arial"/>
                <a:ea typeface="Arial"/>
                <a:cs typeface="Arial"/>
                <a:sym typeface="Arial"/>
              </a:rPr>
              <a:t>yoktur</a:t>
            </a:r>
            <a:r>
              <a:rPr lang="en-US" sz="2400" b="1" i="1" u="none" dirty="0">
                <a:solidFill>
                  <a:schemeClr val="dk1"/>
                </a:solidFill>
                <a:latin typeface="Arial"/>
                <a:ea typeface="Arial"/>
                <a:cs typeface="Arial"/>
                <a:sym typeface="Arial"/>
              </a:rPr>
              <a:t>. </a:t>
            </a:r>
            <a:endParaRPr b="1"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0"/>
          <p:cNvSpPr txBox="1">
            <a:spLocks noGrp="1"/>
          </p:cNvSpPr>
          <p:nvPr>
            <p:ph type="title"/>
          </p:nvPr>
        </p:nvSpPr>
        <p:spPr>
          <a:xfrm>
            <a:off x="457200" y="457200"/>
            <a:ext cx="8229600" cy="450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277" name="Google Shape;277;p40"/>
          <p:cNvSpPr txBox="1">
            <a:spLocks noGrp="1"/>
          </p:cNvSpPr>
          <p:nvPr>
            <p:ph idx="1"/>
          </p:nvPr>
        </p:nvSpPr>
        <p:spPr>
          <a:xfrm>
            <a:off x="457200" y="1412875"/>
            <a:ext cx="8229600" cy="4454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Bütün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branşlarda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yapılacak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muayene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açısından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sınıfları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aşağıda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belirtildiği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şekilde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gruba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ayrılır</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1" i="0" u="none" dirty="0">
                <a:solidFill>
                  <a:schemeClr val="dk1"/>
                </a:solidFill>
                <a:latin typeface="Arial"/>
                <a:ea typeface="Arial"/>
                <a:cs typeface="Arial"/>
                <a:sym typeface="Arial"/>
              </a:rPr>
              <a:t>a) </a:t>
            </a:r>
            <a:r>
              <a:rPr lang="en-US" sz="3200" b="1" i="0" u="none" dirty="0" err="1">
                <a:solidFill>
                  <a:schemeClr val="dk1"/>
                </a:solidFill>
                <a:latin typeface="Arial"/>
                <a:ea typeface="Arial"/>
                <a:cs typeface="Arial"/>
                <a:sym typeface="Arial"/>
              </a:rPr>
              <a:t>Birinci</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grup</a:t>
            </a:r>
            <a:r>
              <a:rPr lang="en-US" sz="3200" b="1" i="0" u="none" dirty="0">
                <a:solidFill>
                  <a:schemeClr val="dk1"/>
                </a:solidFill>
                <a:latin typeface="Arial"/>
                <a:ea typeface="Arial"/>
                <a:cs typeface="Arial"/>
                <a:sym typeface="Arial"/>
              </a:rPr>
              <a:t>: </a:t>
            </a:r>
            <a:r>
              <a:rPr lang="en-US" sz="3200" b="1" i="0" u="none" dirty="0">
                <a:solidFill>
                  <a:srgbClr val="FF0000"/>
                </a:solidFill>
                <a:latin typeface="Arial"/>
                <a:ea typeface="Arial"/>
                <a:cs typeface="Arial"/>
                <a:sym typeface="Arial"/>
              </a:rPr>
              <a:t>M, A1, A2, A, B1, B, BE </a:t>
            </a:r>
            <a:r>
              <a:rPr lang="en-US" sz="3200" b="1" i="0" u="none" dirty="0" err="1">
                <a:solidFill>
                  <a:srgbClr val="FF0000"/>
                </a:solidFill>
                <a:latin typeface="Arial"/>
                <a:ea typeface="Arial"/>
                <a:cs typeface="Arial"/>
                <a:sym typeface="Arial"/>
              </a:rPr>
              <a:t>ve</a:t>
            </a:r>
            <a:r>
              <a:rPr lang="en-US" sz="3200" b="1" i="0" u="none" dirty="0">
                <a:solidFill>
                  <a:srgbClr val="FF0000"/>
                </a:solidFill>
                <a:latin typeface="Arial"/>
                <a:ea typeface="Arial"/>
                <a:cs typeface="Arial"/>
                <a:sym typeface="Arial"/>
              </a:rPr>
              <a:t> F </a:t>
            </a:r>
            <a:r>
              <a:rPr lang="en-US" sz="3200" b="1" i="0" u="none" dirty="0" err="1">
                <a:solidFill>
                  <a:srgbClr val="FF0000"/>
                </a:solidFill>
                <a:latin typeface="Arial"/>
                <a:ea typeface="Arial"/>
                <a:cs typeface="Arial"/>
                <a:sym typeface="Arial"/>
              </a:rPr>
              <a:t>sınıfları</a:t>
            </a:r>
            <a:r>
              <a:rPr lang="en-US" sz="3200" b="1" i="0" u="none" dirty="0">
                <a:solidFill>
                  <a:srgbClr val="FF0000"/>
                </a:solidFill>
                <a:latin typeface="Arial"/>
                <a:ea typeface="Arial"/>
                <a:cs typeface="Arial"/>
                <a:sym typeface="Arial"/>
              </a:rPr>
              <a:t>,</a:t>
            </a:r>
            <a:endParaRPr b="1" dirty="0">
              <a:solidFill>
                <a:srgbClr val="FF0000"/>
              </a:solidFill>
            </a:endParaRPr>
          </a:p>
          <a:p>
            <a:pPr marL="342900" lvl="0" indent="-342900" algn="l" rtl="0">
              <a:lnSpc>
                <a:spcPct val="100000"/>
              </a:lnSpc>
              <a:spcBef>
                <a:spcPts val="640"/>
              </a:spcBef>
              <a:spcAft>
                <a:spcPts val="0"/>
              </a:spcAft>
              <a:buClr>
                <a:schemeClr val="lt2"/>
              </a:buClr>
              <a:buSzPts val="2400"/>
              <a:buFont typeface="Noto Sans Symbols"/>
              <a:buChar char="■"/>
            </a:pPr>
            <a:r>
              <a:rPr lang="en-US" sz="3200" b="1" i="0" u="none" dirty="0">
                <a:solidFill>
                  <a:schemeClr val="dk1"/>
                </a:solidFill>
                <a:latin typeface="Arial"/>
                <a:ea typeface="Arial"/>
                <a:cs typeface="Arial"/>
                <a:sym typeface="Arial"/>
              </a:rPr>
              <a:t>b) </a:t>
            </a:r>
            <a:r>
              <a:rPr lang="en-US" sz="3200" b="1" i="0" u="none" dirty="0" err="1">
                <a:solidFill>
                  <a:schemeClr val="dk1"/>
                </a:solidFill>
                <a:latin typeface="Arial"/>
                <a:ea typeface="Arial"/>
                <a:cs typeface="Arial"/>
                <a:sym typeface="Arial"/>
              </a:rPr>
              <a:t>İkinci</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grup</a:t>
            </a:r>
            <a:r>
              <a:rPr lang="en-US" sz="3200" b="1" i="0" u="none" dirty="0">
                <a:solidFill>
                  <a:schemeClr val="dk1"/>
                </a:solidFill>
                <a:latin typeface="Arial"/>
                <a:ea typeface="Arial"/>
                <a:cs typeface="Arial"/>
                <a:sym typeface="Arial"/>
              </a:rPr>
              <a:t>: </a:t>
            </a:r>
            <a:r>
              <a:rPr lang="en-US" sz="3200" b="1" i="0" u="none" dirty="0">
                <a:solidFill>
                  <a:srgbClr val="FF0000"/>
                </a:solidFill>
                <a:latin typeface="Arial"/>
                <a:ea typeface="Arial"/>
                <a:cs typeface="Arial"/>
                <a:sym typeface="Arial"/>
              </a:rPr>
              <a:t>C1, C1E, C, CE, D1, D1E, D, DE </a:t>
            </a:r>
            <a:r>
              <a:rPr lang="en-US" sz="3200" b="1" i="0" u="none" dirty="0" err="1">
                <a:solidFill>
                  <a:srgbClr val="FF0000"/>
                </a:solidFill>
                <a:latin typeface="Arial"/>
                <a:ea typeface="Arial"/>
                <a:cs typeface="Arial"/>
                <a:sym typeface="Arial"/>
              </a:rPr>
              <a:t>ve</a:t>
            </a:r>
            <a:r>
              <a:rPr lang="en-US" sz="3200" b="1" i="0" u="none" dirty="0">
                <a:solidFill>
                  <a:srgbClr val="FF0000"/>
                </a:solidFill>
                <a:latin typeface="Arial"/>
                <a:ea typeface="Arial"/>
                <a:cs typeface="Arial"/>
                <a:sym typeface="Arial"/>
              </a:rPr>
              <a:t> G </a:t>
            </a:r>
            <a:r>
              <a:rPr lang="en-US" sz="3200" b="1" i="0" u="none" dirty="0" err="1">
                <a:solidFill>
                  <a:srgbClr val="FF0000"/>
                </a:solidFill>
                <a:latin typeface="Arial"/>
                <a:ea typeface="Arial"/>
                <a:cs typeface="Arial"/>
                <a:sym typeface="Arial"/>
              </a:rPr>
              <a:t>sınıfları</a:t>
            </a:r>
            <a:r>
              <a:rPr lang="en-US" sz="3200" b="1" i="0" u="none" dirty="0">
                <a:solidFill>
                  <a:srgbClr val="FF0000"/>
                </a:solidFill>
                <a:latin typeface="Arial"/>
                <a:ea typeface="Arial"/>
                <a:cs typeface="Arial"/>
                <a:sym typeface="Arial"/>
              </a:rPr>
              <a:t>.</a:t>
            </a:r>
            <a:endParaRPr b="1"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41"/>
          <p:cNvSpPr txBox="1">
            <a:spLocks noGrp="1"/>
          </p:cNvSpPr>
          <p:nvPr>
            <p:ph type="title"/>
          </p:nvPr>
        </p:nvSpPr>
        <p:spPr>
          <a:xfrm>
            <a:off x="457200" y="457200"/>
            <a:ext cx="8229600" cy="1100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tr-TR" sz="3600" b="1" i="0" u="none" dirty="0" smtClean="0">
                <a:solidFill>
                  <a:schemeClr val="dk1"/>
                </a:solidFill>
                <a:latin typeface="Arial"/>
                <a:ea typeface="Arial"/>
                <a:cs typeface="Arial"/>
                <a:sym typeface="Arial"/>
              </a:rPr>
              <a:t>   </a:t>
            </a:r>
            <a:r>
              <a:rPr lang="en-US" sz="3600" b="1" i="0" u="none" dirty="0" err="1" smtClean="0">
                <a:solidFill>
                  <a:schemeClr val="dk1"/>
                </a:solidFill>
                <a:latin typeface="Arial"/>
                <a:ea typeface="Arial"/>
                <a:cs typeface="Arial"/>
                <a:sym typeface="Arial"/>
              </a:rPr>
              <a:t>Kısa</a:t>
            </a:r>
            <a:r>
              <a:rPr lang="en-US" sz="3600" b="1" i="0" u="none" dirty="0" smtClean="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Algoritma</a:t>
            </a:r>
            <a:r>
              <a:rPr lang="en-US" sz="3600" b="1" i="0" u="none" dirty="0">
                <a:solidFill>
                  <a:schemeClr val="dk1"/>
                </a:solidFill>
                <a:latin typeface="Arial"/>
                <a:ea typeface="Arial"/>
                <a:cs typeface="Arial"/>
                <a:sym typeface="Arial"/>
              </a:rPr>
              <a:t>;</a:t>
            </a:r>
            <a:endParaRPr dirty="0"/>
          </a:p>
        </p:txBody>
      </p:sp>
      <p:sp>
        <p:nvSpPr>
          <p:cNvPr id="283" name="Google Shape;283;p41"/>
          <p:cNvSpPr txBox="1">
            <a:spLocks noGrp="1"/>
          </p:cNvSpPr>
          <p:nvPr>
            <p:ph idx="1"/>
          </p:nvPr>
        </p:nvSpPr>
        <p:spPr>
          <a:xfrm>
            <a:off x="468312" y="1557337"/>
            <a:ext cx="8229600" cy="4319700"/>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1. </a:t>
            </a:r>
            <a:r>
              <a:rPr lang="en-US" sz="2000" b="1" i="0" u="none" dirty="0" err="1">
                <a:solidFill>
                  <a:schemeClr val="dk1"/>
                </a:solidFill>
                <a:latin typeface="Arial"/>
                <a:ea typeface="Arial"/>
                <a:cs typeface="Arial"/>
                <a:sym typeface="Arial"/>
              </a:rPr>
              <a:t>Sürücü</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adayı</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beyan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formunu</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doldurup</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imzalayarak</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hekime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başvuracak</a:t>
            </a:r>
            <a:r>
              <a:rPr lang="en-US" sz="2000" b="1" i="0" u="none" dirty="0" smtClean="0">
                <a:solidFill>
                  <a:schemeClr val="dk1"/>
                </a:solidFill>
                <a:latin typeface="Arial"/>
                <a:ea typeface="Arial"/>
                <a:cs typeface="Arial"/>
                <a:sym typeface="Arial"/>
              </a:rPr>
              <a:t>.</a:t>
            </a:r>
            <a:r>
              <a:rPr dirty="0" smtClean="0"/>
              <a:t> </a:t>
            </a:r>
            <a:r>
              <a:rPr lang="tr-TR" dirty="0" smtClean="0"/>
              <a:t>                                              </a:t>
            </a:r>
          </a:p>
          <a:p>
            <a:pPr marL="342900" lvl="0" indent="-342900" algn="l" rtl="0">
              <a:lnSpc>
                <a:spcPct val="80000"/>
              </a:lnSpc>
              <a:spcBef>
                <a:spcPts val="0"/>
              </a:spcBef>
              <a:spcAft>
                <a:spcPts val="0"/>
              </a:spcAft>
              <a:buClr>
                <a:schemeClr val="lt2"/>
              </a:buClr>
              <a:buSzPts val="1500"/>
              <a:buFont typeface="Noto Sans Symbols"/>
              <a:buChar char="■"/>
            </a:pPr>
            <a:r>
              <a:rPr lang="tr-TR" dirty="0" smtClean="0"/>
              <a:t> </a:t>
            </a:r>
            <a:r>
              <a:rPr lang="en-US" sz="2000" b="1" i="0" u="none" dirty="0" smtClean="0">
                <a:solidFill>
                  <a:schemeClr val="dk1"/>
                </a:solidFill>
                <a:latin typeface="Arial"/>
                <a:ea typeface="Arial"/>
                <a:cs typeface="Arial"/>
                <a:sym typeface="Arial"/>
              </a:rPr>
              <a:t>2.</a:t>
            </a:r>
            <a:r>
              <a:rPr lang="tr-TR" sz="2000" b="1" i="0" u="none" dirty="0" smtClean="0">
                <a:solidFill>
                  <a:schemeClr val="dk1"/>
                </a:solidFill>
                <a:latin typeface="Arial"/>
                <a:ea typeface="Arial"/>
                <a:cs typeface="Arial"/>
                <a:sym typeface="Arial"/>
              </a:rPr>
              <a:t>Aile </a:t>
            </a:r>
            <a:r>
              <a:rPr lang="tr-TR" sz="2000" b="1" dirty="0">
                <a:solidFill>
                  <a:schemeClr val="dk1"/>
                </a:solidFill>
                <a:latin typeface="Arial"/>
                <a:ea typeface="Arial"/>
                <a:cs typeface="Arial"/>
                <a:sym typeface="Arial"/>
              </a:rPr>
              <a:t> </a:t>
            </a:r>
            <a:r>
              <a:rPr lang="tr-TR" sz="2000" b="1" dirty="0" smtClean="0">
                <a:solidFill>
                  <a:schemeClr val="dk1"/>
                </a:solidFill>
                <a:latin typeface="Arial"/>
                <a:ea typeface="Arial"/>
                <a:cs typeface="Arial"/>
                <a:sym typeface="Arial"/>
              </a:rPr>
              <a:t>Hekimi  </a:t>
            </a:r>
            <a:r>
              <a:rPr lang="en-US" sz="2000" b="1" i="0" u="none" dirty="0" smtClean="0">
                <a:solidFill>
                  <a:schemeClr val="dk1"/>
                </a:solidFill>
                <a:latin typeface="Arial"/>
                <a:ea typeface="Arial"/>
                <a:cs typeface="Arial"/>
                <a:sym typeface="Arial"/>
              </a:rPr>
              <a:t>AHBS </a:t>
            </a:r>
            <a:r>
              <a:rPr lang="en-US" sz="2000" b="1" i="0" u="none" dirty="0" err="1" smtClean="0">
                <a:solidFill>
                  <a:schemeClr val="dk1"/>
                </a:solidFill>
                <a:latin typeface="Arial"/>
                <a:ea typeface="Arial"/>
                <a:cs typeface="Arial"/>
                <a:sym typeface="Arial"/>
              </a:rPr>
              <a:t>kayıtlarından</a:t>
            </a:r>
            <a:r>
              <a:rPr lang="en-US" sz="2000" b="1" i="0" u="none" dirty="0" smtClean="0">
                <a:solidFill>
                  <a:schemeClr val="dk1"/>
                </a:solidFill>
                <a:latin typeface="Arial"/>
                <a:ea typeface="Arial"/>
                <a:cs typeface="Arial"/>
                <a:sym typeface="Arial"/>
              </a:rPr>
              <a:t>,</a:t>
            </a:r>
            <a:r>
              <a:rPr lang="tr-TR" sz="2000" b="1" i="0" u="none" dirty="0" smtClean="0">
                <a:solidFill>
                  <a:schemeClr val="dk1"/>
                </a:solidFill>
                <a:latin typeface="Arial"/>
                <a:ea typeface="Arial"/>
                <a:cs typeface="Arial"/>
                <a:sym typeface="Arial"/>
              </a:rPr>
              <a:t> E-Nabız,</a:t>
            </a:r>
            <a:r>
              <a:rPr lang="en-US" sz="2000" b="1" i="0" u="none" dirty="0" smtClean="0">
                <a:solidFill>
                  <a:schemeClr val="dk1"/>
                </a:solidFill>
                <a:latin typeface="Arial"/>
                <a:ea typeface="Arial"/>
                <a:cs typeface="Arial"/>
                <a:sym typeface="Arial"/>
              </a:rPr>
              <a:t> </a:t>
            </a:r>
            <a:r>
              <a:rPr lang="tr-TR" sz="2000" b="1" dirty="0" smtClean="0">
                <a:solidFill>
                  <a:schemeClr val="dk1"/>
                </a:solidFill>
                <a:latin typeface="Arial"/>
                <a:ea typeface="Arial"/>
                <a:cs typeface="Arial"/>
                <a:sym typeface="Arial"/>
              </a:rPr>
              <a:t>Sağlık-Net</a:t>
            </a:r>
            <a:r>
              <a:rPr lang="en-US" sz="2000" b="1" i="0" u="none" dirty="0" smtClean="0">
                <a:solidFill>
                  <a:schemeClr val="dk1"/>
                </a:solidFill>
                <a:latin typeface="Arial"/>
                <a:ea typeface="Arial"/>
                <a:cs typeface="Arial"/>
                <a:sym typeface="Arial"/>
              </a:rPr>
              <a:t>v</a:t>
            </a:r>
            <a:r>
              <a:rPr lang="tr-TR" sz="2000" b="1" i="0" u="none" dirty="0" smtClean="0">
                <a:solidFill>
                  <a:schemeClr val="dk1"/>
                </a:solidFill>
                <a:latin typeface="Arial"/>
                <a:ea typeface="Arial"/>
                <a:cs typeface="Arial"/>
                <a:sym typeface="Arial"/>
              </a:rPr>
              <a:t> </a:t>
            </a:r>
            <a:r>
              <a:rPr lang="en-US" sz="2000" b="1" i="0" u="none" dirty="0" smtClean="0">
                <a:solidFill>
                  <a:schemeClr val="dk1"/>
                </a:solidFill>
                <a:latin typeface="Arial"/>
                <a:ea typeface="Arial"/>
                <a:cs typeface="Arial"/>
                <a:sym typeface="Arial"/>
              </a:rPr>
              <a:t>e </a:t>
            </a:r>
            <a:r>
              <a:rPr lang="en-US" sz="2000" b="1" i="0" u="none" dirty="0">
                <a:solidFill>
                  <a:schemeClr val="dk1"/>
                </a:solidFill>
                <a:latin typeface="Arial"/>
                <a:ea typeface="Arial"/>
                <a:cs typeface="Arial"/>
                <a:sym typeface="Arial"/>
              </a:rPr>
              <a:t>SGK-Medulla </a:t>
            </a:r>
            <a:r>
              <a:rPr lang="en-US" sz="2000" b="1" i="0" u="none" dirty="0" err="1">
                <a:solidFill>
                  <a:schemeClr val="dk1"/>
                </a:solidFill>
                <a:latin typeface="Arial"/>
                <a:ea typeface="Arial"/>
                <a:cs typeface="Arial"/>
                <a:sym typeface="Arial"/>
              </a:rPr>
              <a:t>sisteminden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sürücü</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adayının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sağlık</a:t>
            </a:r>
            <a:r>
              <a:rPr lang="en-US" sz="2000" b="1" i="0" u="none" dirty="0">
                <a:solidFill>
                  <a:schemeClr val="dk1"/>
                </a:solidFill>
                <a:latin typeface="Arial"/>
                <a:ea typeface="Arial"/>
                <a:cs typeface="Arial"/>
                <a:sym typeface="Arial"/>
              </a:rPr>
              <a:t> </a:t>
            </a:r>
            <a:r>
              <a:rPr lang="en-US" sz="2000" b="1" i="0" u="none" dirty="0" err="1" smtClean="0">
                <a:solidFill>
                  <a:schemeClr val="dk1"/>
                </a:solidFill>
                <a:latin typeface="Arial"/>
                <a:ea typeface="Arial"/>
                <a:cs typeface="Arial"/>
                <a:sym typeface="Arial"/>
              </a:rPr>
              <a:t>verilerini</a:t>
            </a:r>
            <a:r>
              <a:rPr lang="tr-TR" sz="2000" b="1" dirty="0" smtClean="0"/>
              <a:t> görerek</a:t>
            </a:r>
            <a:r>
              <a:rPr lang="en-US" sz="2000" b="1" i="0" u="none" dirty="0" smtClean="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hastalık</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bilgilerini</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kontrol</a:t>
            </a:r>
            <a:r>
              <a:rPr lang="en-US" sz="2000" b="1" i="0" u="none" dirty="0">
                <a:solidFill>
                  <a:schemeClr val="dk1"/>
                </a:solidFill>
                <a:latin typeface="Arial"/>
                <a:ea typeface="Arial"/>
                <a:cs typeface="Arial"/>
                <a:sym typeface="Arial"/>
              </a:rPr>
              <a:t> </a:t>
            </a:r>
            <a:r>
              <a:rPr lang="en-US" sz="2000" b="1" i="0" u="none" dirty="0" err="1" smtClean="0">
                <a:solidFill>
                  <a:schemeClr val="dk1"/>
                </a:solidFill>
                <a:latin typeface="Arial"/>
                <a:ea typeface="Arial"/>
                <a:cs typeface="Arial"/>
                <a:sym typeface="Arial"/>
              </a:rPr>
              <a:t>edecek</a:t>
            </a:r>
            <a:endParaRPr dirty="0"/>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smtClean="0">
                <a:solidFill>
                  <a:schemeClr val="dk1"/>
                </a:solidFill>
                <a:latin typeface="Arial"/>
                <a:ea typeface="Arial"/>
                <a:cs typeface="Arial"/>
                <a:sym typeface="Arial"/>
              </a:rPr>
              <a:t>3.</a:t>
            </a:r>
            <a:r>
              <a:rPr lang="tr-TR" sz="2000" b="1" i="0" u="none" dirty="0" smtClean="0">
                <a:solidFill>
                  <a:schemeClr val="dk1"/>
                </a:solidFill>
                <a:latin typeface="Arial"/>
                <a:ea typeface="Arial"/>
                <a:cs typeface="Arial"/>
                <a:sym typeface="Arial"/>
              </a:rPr>
              <a:t>Aile</a:t>
            </a:r>
            <a:r>
              <a:rPr lang="en-US" sz="2000" b="1" i="0" u="none" dirty="0" smtClean="0">
                <a:solidFill>
                  <a:schemeClr val="dk1"/>
                </a:solidFill>
                <a:latin typeface="Arial"/>
                <a:ea typeface="Arial"/>
                <a:cs typeface="Arial"/>
                <a:sym typeface="Arial"/>
              </a:rPr>
              <a:t> </a:t>
            </a:r>
            <a:r>
              <a:rPr lang="en-US" sz="2000" b="1" i="0" u="none" dirty="0" err="1" smtClean="0">
                <a:solidFill>
                  <a:schemeClr val="dk1"/>
                </a:solidFill>
                <a:latin typeface="Arial"/>
                <a:ea typeface="Arial"/>
                <a:cs typeface="Arial"/>
                <a:sym typeface="Arial"/>
              </a:rPr>
              <a:t>Hekim</a:t>
            </a:r>
            <a:r>
              <a:rPr lang="tr-TR" sz="2000" b="1" i="0" u="none" dirty="0" smtClean="0">
                <a:solidFill>
                  <a:schemeClr val="dk1"/>
                </a:solidFill>
                <a:latin typeface="Arial"/>
                <a:ea typeface="Arial"/>
                <a:cs typeface="Arial"/>
                <a:sym typeface="Arial"/>
              </a:rPr>
              <a:t>i;</a:t>
            </a:r>
            <a:r>
              <a:rPr lang="en-US" sz="2000" b="1" i="0" u="none" dirty="0" smtClean="0">
                <a:solidFill>
                  <a:schemeClr val="dk1"/>
                </a:solidFill>
                <a:latin typeface="Arial"/>
                <a:ea typeface="Arial"/>
                <a:cs typeface="Arial"/>
                <a:sym typeface="Arial"/>
              </a:rPr>
              <a:t> </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Sürücü</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Adayları</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ve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Sürücülerde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Aranacak</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Sağlık</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Şartları</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İle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Muayenelerine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Dair</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Yönetmeliğe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göre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sürücü</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adayını</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muayene</a:t>
            </a:r>
            <a:r>
              <a:rPr lang="en-US" sz="2000" b="1" i="0" u="none" dirty="0">
                <a:solidFill>
                  <a:schemeClr val="dk1"/>
                </a:solidFill>
                <a:latin typeface="Arial"/>
                <a:ea typeface="Arial"/>
                <a:cs typeface="Arial"/>
                <a:sym typeface="Arial"/>
              </a:rPr>
              <a:t> </a:t>
            </a:r>
            <a:r>
              <a:rPr lang="en-US" sz="2000" b="1" i="0" u="none" dirty="0" err="1" smtClean="0">
                <a:solidFill>
                  <a:schemeClr val="dk1"/>
                </a:solidFill>
                <a:latin typeface="Arial"/>
                <a:ea typeface="Arial"/>
                <a:cs typeface="Arial"/>
                <a:sym typeface="Arial"/>
              </a:rPr>
              <a:t>ederek</a:t>
            </a:r>
            <a:r>
              <a:rPr lang="tr-TR" sz="2000" b="1" i="0" u="none" dirty="0" smtClean="0">
                <a:solidFill>
                  <a:schemeClr val="dk1"/>
                </a:solidFill>
                <a:latin typeface="Arial"/>
                <a:ea typeface="Arial"/>
                <a:cs typeface="Arial"/>
                <a:sym typeface="Arial"/>
              </a:rPr>
              <a:t>,</a:t>
            </a:r>
            <a:r>
              <a:rPr lang="en-US" sz="2000" b="1" i="0" u="none" dirty="0" smtClean="0">
                <a:solidFill>
                  <a:schemeClr val="dk1"/>
                </a:solidFill>
                <a:latin typeface="Arial"/>
                <a:ea typeface="Arial"/>
                <a:cs typeface="Arial"/>
                <a:sym typeface="Arial"/>
              </a:rPr>
              <a:t> </a:t>
            </a:r>
            <a:r>
              <a:rPr lang="en-US" sz="2000" b="1" i="0" u="none" dirty="0" err="1" smtClean="0">
                <a:solidFill>
                  <a:schemeClr val="dk1"/>
                </a:solidFill>
                <a:latin typeface="Arial"/>
                <a:ea typeface="Arial"/>
                <a:cs typeface="Arial"/>
                <a:sym typeface="Arial"/>
              </a:rPr>
              <a:t>uygun</a:t>
            </a:r>
            <a:r>
              <a:rPr lang="tr-TR" sz="2000" b="1" i="0" u="none" dirty="0" smtClean="0">
                <a:solidFill>
                  <a:schemeClr val="dk1"/>
                </a:solidFill>
                <a:latin typeface="Arial"/>
                <a:ea typeface="Arial"/>
                <a:cs typeface="Arial"/>
                <a:sym typeface="Arial"/>
              </a:rPr>
              <a:t> görürse</a:t>
            </a:r>
            <a:r>
              <a:rPr lang="en-US" sz="2000" b="1" i="0" u="none" dirty="0" smtClean="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rapor</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formatının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ilgili</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yerlerini</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doldurarak</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sürücü</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olur</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kararı</a:t>
            </a:r>
            <a:r>
              <a:rPr lang="en-US" sz="2000" b="1" i="0" u="none" dirty="0">
                <a:solidFill>
                  <a:schemeClr val="dk1"/>
                </a:solidFill>
                <a:latin typeface="Arial"/>
                <a:ea typeface="Arial"/>
                <a:cs typeface="Arial"/>
                <a:sym typeface="Arial"/>
              </a:rPr>
              <a:t> </a:t>
            </a:r>
            <a:r>
              <a:rPr lang="en-US" sz="2000" b="1" i="0" u="none" dirty="0" err="1" smtClean="0">
                <a:solidFill>
                  <a:schemeClr val="dk1"/>
                </a:solidFill>
                <a:latin typeface="Arial"/>
                <a:ea typeface="Arial"/>
                <a:cs typeface="Arial"/>
                <a:sym typeface="Arial"/>
              </a:rPr>
              <a:t>vere</a:t>
            </a:r>
            <a:r>
              <a:rPr lang="tr-TR" sz="2000" b="1" i="0" u="none" dirty="0" err="1" smtClean="0">
                <a:solidFill>
                  <a:schemeClr val="dk1"/>
                </a:solidFill>
                <a:latin typeface="Arial"/>
                <a:ea typeface="Arial"/>
                <a:cs typeface="Arial"/>
                <a:sym typeface="Arial"/>
              </a:rPr>
              <a:t>bilec</a:t>
            </a:r>
            <a:r>
              <a:rPr lang="en-US" sz="2000" b="1" i="0" u="none" dirty="0" err="1" smtClean="0">
                <a:solidFill>
                  <a:schemeClr val="dk1"/>
                </a:solidFill>
                <a:latin typeface="Arial"/>
                <a:ea typeface="Arial"/>
                <a:cs typeface="Arial"/>
                <a:sym typeface="Arial"/>
              </a:rPr>
              <a:t>ek</a:t>
            </a:r>
            <a:r>
              <a:rPr lang="en-US" sz="2000" b="1" i="0" u="none" dirty="0">
                <a:solidFill>
                  <a:schemeClr val="dk1"/>
                </a:solidFill>
                <a:latin typeface="Arial"/>
                <a:ea typeface="Arial"/>
                <a:cs typeface="Arial"/>
                <a:sym typeface="Arial"/>
              </a:rPr>
              <a:t>.</a:t>
            </a:r>
            <a:endParaRPr dirty="0"/>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4.Uzman </a:t>
            </a:r>
            <a:r>
              <a:rPr lang="en-US" sz="2000" b="1" i="0" u="none" dirty="0" err="1">
                <a:solidFill>
                  <a:schemeClr val="dk1"/>
                </a:solidFill>
                <a:latin typeface="Arial"/>
                <a:ea typeface="Arial"/>
                <a:cs typeface="Arial"/>
                <a:sym typeface="Arial"/>
              </a:rPr>
              <a:t>hekim</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muayenesi</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veya</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görüşü</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gereken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durumlarda</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sürücü</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adayını</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ilgili</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uzman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hekim</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veya</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uzman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hekimlere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sevk</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edecek</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Sevk</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edilen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sürücü</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adayının</a:t>
            </a:r>
            <a:r>
              <a:rPr lang="en-US" sz="2000" b="1" i="0" u="none" dirty="0">
                <a:solidFill>
                  <a:schemeClr val="dk1"/>
                </a:solidFill>
                <a:latin typeface="Arial"/>
                <a:ea typeface="Arial"/>
                <a:cs typeface="Arial"/>
                <a:sym typeface="Arial"/>
              </a:rPr>
              <a:t> ilk </a:t>
            </a:r>
            <a:r>
              <a:rPr lang="en-US" sz="2000" b="1" i="0" u="none" dirty="0" err="1">
                <a:solidFill>
                  <a:schemeClr val="dk1"/>
                </a:solidFill>
                <a:latin typeface="Arial"/>
                <a:ea typeface="Arial"/>
                <a:cs typeface="Arial"/>
                <a:sym typeface="Arial"/>
              </a:rPr>
              <a:t>değerlendirmeyi</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yapan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hekimle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işi</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bitecek</a:t>
            </a:r>
            <a:r>
              <a:rPr lang="en-US" sz="2000" b="1" i="0" u="none" dirty="0">
                <a:solidFill>
                  <a:schemeClr val="dk1"/>
                </a:solidFill>
                <a:latin typeface="Arial"/>
                <a:ea typeface="Arial"/>
                <a:cs typeface="Arial"/>
                <a:sym typeface="Arial"/>
              </a:rPr>
              <a:t>, </a:t>
            </a:r>
            <a:r>
              <a:rPr lang="en-US" sz="2000" b="1" i="0" u="none" dirty="0" err="1">
                <a:solidFill>
                  <a:srgbClr val="FF0000"/>
                </a:solidFill>
                <a:latin typeface="Arial"/>
                <a:ea typeface="Arial"/>
                <a:cs typeface="Arial"/>
                <a:sym typeface="Arial"/>
              </a:rPr>
              <a:t>tekrar</a:t>
            </a:r>
            <a:r>
              <a:rPr lang="en-US" sz="2000" b="1" i="0" u="none" dirty="0">
                <a:solidFill>
                  <a:srgbClr val="FF0000"/>
                </a:solidFill>
                <a:latin typeface="Arial"/>
                <a:ea typeface="Arial"/>
                <a:cs typeface="Arial"/>
                <a:sym typeface="Arial"/>
              </a:rPr>
              <a:t> ilk </a:t>
            </a:r>
            <a:r>
              <a:rPr lang="en-US" sz="2000" b="1" i="0" u="none" dirty="0" err="1">
                <a:solidFill>
                  <a:srgbClr val="FF0000"/>
                </a:solidFill>
                <a:latin typeface="Arial"/>
                <a:ea typeface="Arial"/>
                <a:cs typeface="Arial"/>
                <a:sym typeface="Arial"/>
              </a:rPr>
              <a:t>değerlendirmeyi</a:t>
            </a:r>
            <a:r>
              <a:rPr lang="en-US" sz="2000" b="1" i="0" u="none" dirty="0">
                <a:solidFill>
                  <a:srgbClr val="FF0000"/>
                </a:solidFill>
                <a:latin typeface="Arial"/>
                <a:ea typeface="Arial"/>
                <a:cs typeface="Arial"/>
                <a:sym typeface="Arial"/>
              </a:rPr>
              <a:t> </a:t>
            </a:r>
            <a:r>
              <a:rPr lang="en-US" sz="2000" b="1" i="0" u="none" dirty="0" err="1">
                <a:solidFill>
                  <a:srgbClr val="FF0000"/>
                </a:solidFill>
                <a:latin typeface="Arial"/>
                <a:ea typeface="Arial"/>
                <a:cs typeface="Arial"/>
                <a:sym typeface="Arial"/>
              </a:rPr>
              <a:t>yapan</a:t>
            </a:r>
            <a:r>
              <a:rPr lang="en-US" sz="2000" b="1" i="0" u="none" dirty="0">
                <a:solidFill>
                  <a:srgbClr val="FF0000"/>
                </a:solidFill>
                <a:latin typeface="Arial"/>
                <a:ea typeface="Arial"/>
                <a:cs typeface="Arial"/>
                <a:sym typeface="Arial"/>
              </a:rPr>
              <a:t> </a:t>
            </a:r>
            <a:r>
              <a:rPr lang="en-US" sz="2000" b="1" i="0" u="none" dirty="0" err="1">
                <a:solidFill>
                  <a:srgbClr val="FF0000"/>
                </a:solidFill>
                <a:latin typeface="Arial"/>
                <a:ea typeface="Arial"/>
                <a:cs typeface="Arial"/>
                <a:sym typeface="Arial"/>
              </a:rPr>
              <a:t>hekime</a:t>
            </a:r>
            <a:r>
              <a:rPr lang="en-US" sz="2000" b="1" i="0" u="none" dirty="0">
                <a:solidFill>
                  <a:srgbClr val="FF0000"/>
                </a:solidFill>
                <a:latin typeface="Arial"/>
                <a:ea typeface="Arial"/>
                <a:cs typeface="Arial"/>
                <a:sym typeface="Arial"/>
              </a:rPr>
              <a:t> </a:t>
            </a:r>
            <a:r>
              <a:rPr lang="en-US" sz="2000" b="1" i="0" u="none" dirty="0" err="1">
                <a:solidFill>
                  <a:srgbClr val="FF0000"/>
                </a:solidFill>
                <a:latin typeface="Arial"/>
                <a:ea typeface="Arial"/>
                <a:cs typeface="Arial"/>
                <a:sym typeface="Arial"/>
              </a:rPr>
              <a:t>geri</a:t>
            </a:r>
            <a:r>
              <a:rPr lang="en-US" sz="2000" b="1" i="0" u="none" dirty="0">
                <a:solidFill>
                  <a:srgbClr val="FF0000"/>
                </a:solidFill>
                <a:latin typeface="Arial"/>
                <a:ea typeface="Arial"/>
                <a:cs typeface="Arial"/>
                <a:sym typeface="Arial"/>
              </a:rPr>
              <a:t> </a:t>
            </a:r>
            <a:r>
              <a:rPr lang="en-US" sz="2000" b="1" i="0" u="none" dirty="0" err="1">
                <a:solidFill>
                  <a:srgbClr val="FF0000"/>
                </a:solidFill>
                <a:latin typeface="Arial"/>
                <a:ea typeface="Arial"/>
                <a:cs typeface="Arial"/>
                <a:sym typeface="Arial"/>
              </a:rPr>
              <a:t>dönmeyecektir</a:t>
            </a:r>
            <a:r>
              <a:rPr lang="en-US" sz="2000" b="1" i="0" u="none" dirty="0">
                <a:solidFill>
                  <a:srgbClr val="FF0000"/>
                </a:solidFill>
                <a:latin typeface="Arial"/>
                <a:ea typeface="Arial"/>
                <a:cs typeface="Arial"/>
                <a:sym typeface="Arial"/>
              </a:rPr>
              <a:t>. </a:t>
            </a:r>
            <a:endParaRPr b="1"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42"/>
          <p:cNvSpPr txBox="1">
            <a:spLocks noGrp="1"/>
          </p:cNvSpPr>
          <p:nvPr>
            <p:ph type="title"/>
          </p:nvPr>
        </p:nvSpPr>
        <p:spPr>
          <a:xfrm>
            <a:off x="457200" y="457200"/>
            <a:ext cx="8229600" cy="450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289" name="Google Shape;289;p42"/>
          <p:cNvSpPr txBox="1">
            <a:spLocks noGrp="1"/>
          </p:cNvSpPr>
          <p:nvPr>
            <p:ph idx="1"/>
          </p:nvPr>
        </p:nvSpPr>
        <p:spPr>
          <a:xfrm>
            <a:off x="457200" y="1234545"/>
            <a:ext cx="8229600" cy="4599000"/>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lt2"/>
              </a:buClr>
              <a:buSzPts val="1350"/>
              <a:buFont typeface="Noto Sans Symbols"/>
              <a:buChar char="■"/>
            </a:pPr>
            <a:r>
              <a:rPr lang="en-US" sz="1800" b="1" i="0" u="none" dirty="0">
                <a:solidFill>
                  <a:schemeClr val="dk1"/>
                </a:solidFill>
                <a:latin typeface="Arial"/>
                <a:ea typeface="Arial"/>
                <a:cs typeface="Arial"/>
                <a:sym typeface="Arial"/>
              </a:rPr>
              <a:t>5. </a:t>
            </a:r>
            <a:r>
              <a:rPr lang="en-US" sz="1800" b="1" i="0" u="none" dirty="0" err="1">
                <a:solidFill>
                  <a:schemeClr val="dk1"/>
                </a:solidFill>
                <a:latin typeface="Arial"/>
                <a:ea typeface="Arial"/>
                <a:cs typeface="Arial"/>
                <a:sym typeface="Arial"/>
              </a:rPr>
              <a:t>Uzman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hekimler</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kendisine</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sevk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edilen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sürücü</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adaylarını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ilgili</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yönetmeliğin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kendilerini</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ilgilendiren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hükümlerine</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göre</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muayenelerini</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yaparak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ya</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sürücü</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olur</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kararı</a:t>
            </a:r>
            <a:r>
              <a:rPr lang="en-US" sz="1800" b="1" i="0" u="none" dirty="0">
                <a:solidFill>
                  <a:schemeClr val="dk1"/>
                </a:solidFill>
                <a:latin typeface="Arial"/>
                <a:ea typeface="Arial"/>
                <a:cs typeface="Arial"/>
                <a:sym typeface="Arial"/>
              </a:rPr>
              <a:t> yada </a:t>
            </a:r>
            <a:r>
              <a:rPr lang="en-US" sz="1800" b="1" i="0" u="none" dirty="0" err="1">
                <a:solidFill>
                  <a:schemeClr val="dk1"/>
                </a:solidFill>
                <a:latin typeface="Arial"/>
                <a:ea typeface="Arial"/>
                <a:cs typeface="Arial"/>
                <a:sym typeface="Arial"/>
              </a:rPr>
              <a:t>sürücü</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olamaz</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kararı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verecek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veya</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özel</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tertibatlı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araç</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kullanması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gerektiğini</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düşünüyorsa</a:t>
            </a:r>
            <a:r>
              <a:rPr lang="en-US" sz="1800" b="1" i="0" u="none" dirty="0">
                <a:solidFill>
                  <a:schemeClr val="dk1"/>
                </a:solidFill>
                <a:latin typeface="Arial"/>
                <a:ea typeface="Arial"/>
                <a:cs typeface="Arial"/>
                <a:sym typeface="Arial"/>
              </a:rPr>
              <a:t> İl </a:t>
            </a:r>
            <a:r>
              <a:rPr lang="en-US" sz="1800" b="1" i="0" u="none" dirty="0" err="1">
                <a:solidFill>
                  <a:schemeClr val="dk1"/>
                </a:solidFill>
                <a:latin typeface="Arial"/>
                <a:ea typeface="Arial"/>
                <a:cs typeface="Arial"/>
                <a:sym typeface="Arial"/>
              </a:rPr>
              <a:t>Sağlık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Müdürlüklerine</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bağlı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komisyona</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sürücü</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adayını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sevk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edecektir</a:t>
            </a:r>
            <a:r>
              <a:rPr lang="en-US" sz="1800" b="1" i="0" u="none" dirty="0">
                <a:solidFill>
                  <a:schemeClr val="dk1"/>
                </a:solidFill>
                <a:latin typeface="Arial"/>
                <a:ea typeface="Arial"/>
                <a:cs typeface="Arial"/>
                <a:sym typeface="Arial"/>
              </a:rPr>
              <a:t>.</a:t>
            </a:r>
            <a:endParaRPr dirty="0"/>
          </a:p>
          <a:p>
            <a:pPr marL="342900" lvl="0" indent="-342900" algn="l" rtl="0">
              <a:lnSpc>
                <a:spcPct val="80000"/>
              </a:lnSpc>
              <a:spcBef>
                <a:spcPts val="360"/>
              </a:spcBef>
              <a:spcAft>
                <a:spcPts val="0"/>
              </a:spcAft>
              <a:buClr>
                <a:schemeClr val="lt2"/>
              </a:buClr>
              <a:buSzPts val="1350"/>
              <a:buFont typeface="Noto Sans Symbols"/>
              <a:buChar char="■"/>
            </a:pPr>
            <a:r>
              <a:rPr lang="en-US" sz="1800" b="1" i="0" u="none" dirty="0">
                <a:solidFill>
                  <a:schemeClr val="dk1"/>
                </a:solidFill>
                <a:latin typeface="Arial"/>
                <a:ea typeface="Arial"/>
                <a:cs typeface="Arial"/>
                <a:sym typeface="Arial"/>
              </a:rPr>
              <a:t>6. </a:t>
            </a:r>
            <a:r>
              <a:rPr lang="en-US" sz="1800" b="1" i="0" u="none" dirty="0" err="1">
                <a:solidFill>
                  <a:schemeClr val="dk1"/>
                </a:solidFill>
                <a:latin typeface="Arial"/>
                <a:ea typeface="Arial"/>
                <a:cs typeface="Arial"/>
                <a:sym typeface="Arial"/>
              </a:rPr>
              <a:t>Özel</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tertibatlı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araç</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kullanması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gereken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sürücü</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adayları</a:t>
            </a:r>
            <a:r>
              <a:rPr lang="en-US" sz="1800" b="1" i="0" u="none" dirty="0">
                <a:solidFill>
                  <a:schemeClr val="dk1"/>
                </a:solidFill>
                <a:latin typeface="Arial"/>
                <a:ea typeface="Arial"/>
                <a:cs typeface="Arial"/>
                <a:sym typeface="Arial"/>
              </a:rPr>
              <a:t> İl </a:t>
            </a:r>
            <a:r>
              <a:rPr lang="en-US" sz="1800" b="1" i="0" u="none" dirty="0" err="1">
                <a:solidFill>
                  <a:schemeClr val="dk1"/>
                </a:solidFill>
                <a:latin typeface="Arial"/>
                <a:ea typeface="Arial"/>
                <a:cs typeface="Arial"/>
                <a:sym typeface="Arial"/>
              </a:rPr>
              <a:t>Sağlık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Müdürlüklerine</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bağlı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komisyondan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olur</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raporu</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alarak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ancak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özel</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tertibatlı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araç</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kullanma</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raporu</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alabilir</a:t>
            </a:r>
            <a:r>
              <a:rPr lang="en-US" sz="1800" b="1" i="0" u="none" dirty="0">
                <a:solidFill>
                  <a:schemeClr val="dk1"/>
                </a:solidFill>
                <a:latin typeface="Arial"/>
                <a:ea typeface="Arial"/>
                <a:cs typeface="Arial"/>
                <a:sym typeface="Arial"/>
              </a:rPr>
              <a:t>.</a:t>
            </a:r>
            <a:endParaRPr dirty="0"/>
          </a:p>
          <a:p>
            <a:pPr marL="342900" lvl="0" indent="-342900" algn="l" rtl="0">
              <a:lnSpc>
                <a:spcPct val="80000"/>
              </a:lnSpc>
              <a:spcBef>
                <a:spcPts val="360"/>
              </a:spcBef>
              <a:spcAft>
                <a:spcPts val="0"/>
              </a:spcAft>
              <a:buClr>
                <a:schemeClr val="lt2"/>
              </a:buClr>
              <a:buSzPts val="1350"/>
              <a:buFont typeface="Noto Sans Symbols"/>
              <a:buChar char="■"/>
            </a:pPr>
            <a:r>
              <a:rPr lang="en-US" sz="1800" b="1" i="0" u="none" dirty="0">
                <a:solidFill>
                  <a:schemeClr val="dk1"/>
                </a:solidFill>
                <a:latin typeface="Arial"/>
                <a:ea typeface="Arial"/>
                <a:cs typeface="Arial"/>
                <a:sym typeface="Arial"/>
              </a:rPr>
              <a:t>7. </a:t>
            </a:r>
            <a:r>
              <a:rPr lang="en-US" sz="1800" b="1" i="0" u="none" dirty="0" err="1">
                <a:solidFill>
                  <a:schemeClr val="dk1"/>
                </a:solidFill>
                <a:latin typeface="Arial"/>
                <a:ea typeface="Arial"/>
                <a:cs typeface="Arial"/>
                <a:sym typeface="Arial"/>
              </a:rPr>
              <a:t>Verilen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raporların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geçerlilik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süresi</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iki</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yıldır</a:t>
            </a:r>
            <a:r>
              <a:rPr lang="en-US" sz="1800" b="1" i="0" u="none" dirty="0">
                <a:solidFill>
                  <a:schemeClr val="dk1"/>
                </a:solidFill>
                <a:latin typeface="Arial"/>
                <a:ea typeface="Arial"/>
                <a:cs typeface="Arial"/>
                <a:sym typeface="Arial"/>
              </a:rPr>
              <a:t>.!!!!!!</a:t>
            </a:r>
            <a:endParaRPr dirty="0"/>
          </a:p>
          <a:p>
            <a:pPr marL="342900" lvl="0" indent="-342900" algn="l" rtl="0">
              <a:lnSpc>
                <a:spcPct val="80000"/>
              </a:lnSpc>
              <a:spcBef>
                <a:spcPts val="360"/>
              </a:spcBef>
              <a:spcAft>
                <a:spcPts val="0"/>
              </a:spcAft>
              <a:buClr>
                <a:schemeClr val="lt2"/>
              </a:buClr>
              <a:buSzPts val="1350"/>
              <a:buFont typeface="Noto Sans Symbols"/>
              <a:buChar char="■"/>
            </a:pPr>
            <a:r>
              <a:rPr lang="en-US" sz="1800" b="1" i="0" u="none" dirty="0">
                <a:solidFill>
                  <a:schemeClr val="dk1"/>
                </a:solidFill>
                <a:latin typeface="Arial"/>
                <a:ea typeface="Arial"/>
                <a:cs typeface="Arial"/>
                <a:sym typeface="Arial"/>
              </a:rPr>
              <a:t>8. </a:t>
            </a:r>
            <a:r>
              <a:rPr lang="en-US" sz="1800" b="1" i="0" u="none" dirty="0" err="1">
                <a:solidFill>
                  <a:schemeClr val="dk1"/>
                </a:solidFill>
                <a:latin typeface="Arial"/>
                <a:ea typeface="Arial"/>
                <a:cs typeface="Arial"/>
                <a:sym typeface="Arial"/>
              </a:rPr>
              <a:t>Sevk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edilen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sürücü</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adayının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hangi</a:t>
            </a:r>
            <a:r>
              <a:rPr lang="en-US" sz="1800" b="1" i="0" u="none" dirty="0">
                <a:solidFill>
                  <a:schemeClr val="dk1"/>
                </a:solidFill>
                <a:latin typeface="Arial"/>
                <a:ea typeface="Arial"/>
                <a:cs typeface="Arial"/>
                <a:sym typeface="Arial"/>
              </a:rPr>
              <a:t> tip </a:t>
            </a:r>
            <a:r>
              <a:rPr lang="en-US" sz="1800" b="1" i="0" u="none" dirty="0" err="1">
                <a:solidFill>
                  <a:schemeClr val="dk1"/>
                </a:solidFill>
                <a:latin typeface="Arial"/>
                <a:ea typeface="Arial"/>
                <a:cs typeface="Arial"/>
                <a:sym typeface="Arial"/>
              </a:rPr>
              <a:t>sürücü</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ehliyeti</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alacağına</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uzman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hekim</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veya</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uzman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hekimler</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karar</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verecektir</a:t>
            </a:r>
            <a:r>
              <a:rPr lang="en-US" sz="1800" b="1" i="0" u="none" dirty="0">
                <a:solidFill>
                  <a:schemeClr val="dk1"/>
                </a:solidFill>
                <a:latin typeface="Arial"/>
                <a:ea typeface="Arial"/>
                <a:cs typeface="Arial"/>
                <a:sym typeface="Arial"/>
              </a:rPr>
              <a:t>.</a:t>
            </a:r>
            <a:endParaRPr dirty="0"/>
          </a:p>
          <a:p>
            <a:pPr marL="342900" lvl="0" indent="-342900" algn="l" rtl="0">
              <a:lnSpc>
                <a:spcPct val="80000"/>
              </a:lnSpc>
              <a:spcBef>
                <a:spcPts val="360"/>
              </a:spcBef>
              <a:spcAft>
                <a:spcPts val="0"/>
              </a:spcAft>
              <a:buClr>
                <a:schemeClr val="lt2"/>
              </a:buClr>
              <a:buSzPts val="1350"/>
              <a:buFont typeface="Noto Sans Symbols"/>
              <a:buChar char="■"/>
            </a:pPr>
            <a:r>
              <a:rPr lang="en-US" sz="1800" b="1" i="0" u="none" dirty="0">
                <a:solidFill>
                  <a:schemeClr val="dk1"/>
                </a:solidFill>
                <a:latin typeface="Arial"/>
                <a:ea typeface="Arial"/>
                <a:cs typeface="Arial"/>
                <a:sym typeface="Arial"/>
              </a:rPr>
              <a:t>9. </a:t>
            </a:r>
            <a:r>
              <a:rPr lang="en-US" sz="1800" b="1" i="0" u="none" dirty="0" err="1">
                <a:solidFill>
                  <a:schemeClr val="dk1"/>
                </a:solidFill>
                <a:latin typeface="Arial"/>
                <a:ea typeface="Arial"/>
                <a:cs typeface="Arial"/>
                <a:sym typeface="Arial"/>
              </a:rPr>
              <a:t>Sevk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edilen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sürücü</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adayları</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için</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sevk</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cümlesi</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şu</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şekilde</a:t>
            </a:r>
            <a:r>
              <a:rPr lang="en-US" sz="1800" b="1" i="0" u="none" dirty="0">
                <a:solidFill>
                  <a:schemeClr val="dk1"/>
                </a:solidFill>
                <a:latin typeface="Arial"/>
                <a:ea typeface="Arial"/>
                <a:cs typeface="Arial"/>
                <a:sym typeface="Arial"/>
              </a:rPr>
              <a:t> </a:t>
            </a:r>
            <a:r>
              <a:rPr lang="en-US" sz="1800" b="1" i="0" u="none" dirty="0" err="1">
                <a:solidFill>
                  <a:schemeClr val="dk1"/>
                </a:solidFill>
                <a:latin typeface="Arial"/>
                <a:ea typeface="Arial"/>
                <a:cs typeface="Arial"/>
                <a:sym typeface="Arial"/>
              </a:rPr>
              <a:t>olmalıdır</a:t>
            </a:r>
            <a:r>
              <a:rPr lang="en-US" sz="1800" b="1" i="0" u="none" dirty="0">
                <a:solidFill>
                  <a:schemeClr val="dk1"/>
                </a:solidFill>
                <a:latin typeface="Arial"/>
                <a:ea typeface="Arial"/>
                <a:cs typeface="Arial"/>
                <a:sym typeface="Arial"/>
              </a:rPr>
              <a:t>. </a:t>
            </a:r>
            <a:endParaRPr dirty="0"/>
          </a:p>
          <a:p>
            <a:pPr marL="342900" lvl="0" indent="-342900" algn="l" rtl="0">
              <a:lnSpc>
                <a:spcPct val="80000"/>
              </a:lnSpc>
              <a:spcBef>
                <a:spcPts val="360"/>
              </a:spcBef>
              <a:spcAft>
                <a:spcPts val="0"/>
              </a:spcAft>
              <a:buClr>
                <a:schemeClr val="lt2"/>
              </a:buClr>
              <a:buSzPts val="1350"/>
              <a:buFont typeface="Noto Sans Symbols"/>
              <a:buChar char="■"/>
            </a:pPr>
            <a:r>
              <a:rPr lang="en-US" sz="1800" b="1" i="0" u="none" dirty="0">
                <a:solidFill>
                  <a:srgbClr val="FF0000"/>
                </a:solidFill>
                <a:latin typeface="Arial"/>
                <a:ea typeface="Arial"/>
                <a:cs typeface="Arial"/>
                <a:sym typeface="Arial"/>
              </a:rPr>
              <a:t>"</a:t>
            </a:r>
            <a:r>
              <a:rPr lang="en-US" sz="1800" b="1" i="0" u="none" dirty="0" err="1">
                <a:solidFill>
                  <a:srgbClr val="FF0000"/>
                </a:solidFill>
                <a:latin typeface="Arial"/>
                <a:ea typeface="Arial"/>
                <a:cs typeface="Arial"/>
                <a:sym typeface="Arial"/>
              </a:rPr>
              <a:t>Sürücü</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Adayları</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ve</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Sürücülerde</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Aranacak</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Sağlık</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Şartları</a:t>
            </a:r>
            <a:r>
              <a:rPr lang="en-US" sz="1800" b="1" i="0" u="none" dirty="0">
                <a:solidFill>
                  <a:srgbClr val="FF0000"/>
                </a:solidFill>
                <a:latin typeface="Arial"/>
                <a:ea typeface="Arial"/>
                <a:cs typeface="Arial"/>
                <a:sym typeface="Arial"/>
              </a:rPr>
              <a:t> İle </a:t>
            </a:r>
            <a:r>
              <a:rPr lang="en-US" sz="1800" b="1" i="0" u="none" dirty="0" err="1">
                <a:solidFill>
                  <a:srgbClr val="FF0000"/>
                </a:solidFill>
                <a:latin typeface="Arial"/>
                <a:ea typeface="Arial"/>
                <a:cs typeface="Arial"/>
                <a:sym typeface="Arial"/>
              </a:rPr>
              <a:t>Muayenelerine</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Dair</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Yönetmeliğe</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göre</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yapılan</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muayane</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sonucunda</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Göz</a:t>
            </a:r>
            <a:r>
              <a:rPr lang="en-US" sz="1800" b="1" i="0" u="none" dirty="0">
                <a:solidFill>
                  <a:srgbClr val="FF0000"/>
                </a:solidFill>
                <a:latin typeface="Arial"/>
                <a:ea typeface="Arial"/>
                <a:cs typeface="Arial"/>
                <a:sym typeface="Arial"/>
              </a:rPr>
              <a:t>, KBB, </a:t>
            </a:r>
            <a:r>
              <a:rPr lang="en-US" sz="1800" b="1" i="0" u="none" dirty="0" err="1">
                <a:solidFill>
                  <a:srgbClr val="FF0000"/>
                </a:solidFill>
                <a:latin typeface="Arial"/>
                <a:ea typeface="Arial"/>
                <a:cs typeface="Arial"/>
                <a:sym typeface="Arial"/>
              </a:rPr>
              <a:t>Psikiyatri</a:t>
            </a:r>
            <a:r>
              <a:rPr lang="en-US" sz="1800" b="1" i="0" u="none" dirty="0">
                <a:solidFill>
                  <a:srgbClr val="FF0000"/>
                </a:solidFill>
                <a:latin typeface="Arial"/>
                <a:ea typeface="Arial"/>
                <a:cs typeface="Arial"/>
                <a:sym typeface="Arial"/>
              </a:rPr>
              <a:t>, ........., ..........., </a:t>
            </a:r>
            <a:r>
              <a:rPr lang="en-US" sz="1800" b="1" i="0" u="none" dirty="0" err="1">
                <a:solidFill>
                  <a:srgbClr val="FF0000"/>
                </a:solidFill>
                <a:latin typeface="Arial"/>
                <a:ea typeface="Arial"/>
                <a:cs typeface="Arial"/>
                <a:sym typeface="Arial"/>
              </a:rPr>
              <a:t>uzmanının</a:t>
            </a:r>
            <a:r>
              <a:rPr lang="en-US" sz="1800" b="1" i="0" u="none" dirty="0">
                <a:solidFill>
                  <a:srgbClr val="FF0000"/>
                </a:solidFill>
                <a:latin typeface="Arial"/>
                <a:ea typeface="Arial"/>
                <a:cs typeface="Arial"/>
                <a:sym typeface="Arial"/>
              </a:rPr>
              <a:t>/</a:t>
            </a:r>
            <a:r>
              <a:rPr lang="en-US" sz="1800" b="1" i="0" u="none" dirty="0" err="1">
                <a:solidFill>
                  <a:srgbClr val="FF0000"/>
                </a:solidFill>
                <a:latin typeface="Arial"/>
                <a:ea typeface="Arial"/>
                <a:cs typeface="Arial"/>
                <a:sym typeface="Arial"/>
              </a:rPr>
              <a:t>uzmanlarının</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sürücü</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olur</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raporuyla</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ehliyet</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almasında</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bir</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sakınca</a:t>
            </a:r>
            <a:r>
              <a:rPr lang="en-US" sz="1800" b="1" i="0" u="none" dirty="0">
                <a:solidFill>
                  <a:srgbClr val="FF0000"/>
                </a:solidFill>
                <a:latin typeface="Arial"/>
                <a:ea typeface="Arial"/>
                <a:cs typeface="Arial"/>
                <a:sym typeface="Arial"/>
              </a:rPr>
              <a:t> </a:t>
            </a:r>
            <a:r>
              <a:rPr lang="en-US" sz="1800" b="1" i="0" u="none" dirty="0" err="1">
                <a:solidFill>
                  <a:srgbClr val="FF0000"/>
                </a:solidFill>
                <a:latin typeface="Arial"/>
                <a:ea typeface="Arial"/>
                <a:cs typeface="Arial"/>
                <a:sym typeface="Arial"/>
              </a:rPr>
              <a:t>yoktur</a:t>
            </a:r>
            <a:r>
              <a:rPr lang="en-US" sz="1800" b="1" i="0" u="none" dirty="0">
                <a:solidFill>
                  <a:srgbClr val="FF0000"/>
                </a:solidFill>
                <a:latin typeface="Arial"/>
                <a:ea typeface="Arial"/>
                <a:cs typeface="Arial"/>
                <a:sym typeface="Arial"/>
              </a:rPr>
              <a:t>. " </a:t>
            </a:r>
            <a:r>
              <a:rPr lang="en-US" sz="1800" b="0" i="0" u="none" dirty="0">
                <a:solidFill>
                  <a:srgbClr val="FF0000"/>
                </a:solidFill>
                <a:latin typeface="Arial"/>
                <a:ea typeface="Arial"/>
                <a:cs typeface="Arial"/>
                <a:sym typeface="Arial"/>
              </a:rPr>
              <a:t/>
            </a:r>
            <a:br>
              <a:rPr lang="en-US" sz="1800" b="0" i="0" u="none" dirty="0">
                <a:solidFill>
                  <a:srgbClr val="FF0000"/>
                </a:solidFill>
                <a:latin typeface="Arial"/>
                <a:ea typeface="Arial"/>
                <a:cs typeface="Arial"/>
                <a:sym typeface="Arial"/>
              </a:rPr>
            </a:br>
            <a:endParaRPr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3"/>
          <p:cNvSpPr txBox="1">
            <a:spLocks noGrp="1"/>
          </p:cNvSpPr>
          <p:nvPr>
            <p:ph type="title"/>
          </p:nvPr>
        </p:nvSpPr>
        <p:spPr>
          <a:xfrm>
            <a:off x="457200" y="457200"/>
            <a:ext cx="8229600" cy="1027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200"/>
              <a:buFont typeface="Arial"/>
              <a:buNone/>
            </a:pPr>
            <a:r>
              <a:rPr lang="en-US" sz="3200" b="1" i="0" u="none">
                <a:solidFill>
                  <a:schemeClr val="dk1"/>
                </a:solidFill>
                <a:latin typeface="Arial"/>
                <a:ea typeface="Arial"/>
                <a:cs typeface="Arial"/>
                <a:sym typeface="Arial"/>
              </a:rPr>
              <a:t>Sürücü adayı muayenesinin ayrıntıları;</a:t>
            </a:r>
            <a:br>
              <a:rPr lang="en-US" sz="3200" b="1" i="0" u="none">
                <a:solidFill>
                  <a:schemeClr val="dk1"/>
                </a:solidFill>
                <a:latin typeface="Arial"/>
                <a:ea typeface="Arial"/>
                <a:cs typeface="Arial"/>
                <a:sym typeface="Arial"/>
              </a:rPr>
            </a:br>
            <a:r>
              <a:rPr lang="en-US" sz="3200" b="1" i="0" u="none">
                <a:solidFill>
                  <a:schemeClr val="dk1"/>
                </a:solidFill>
                <a:latin typeface="Arial"/>
                <a:ea typeface="Arial"/>
                <a:cs typeface="Arial"/>
                <a:sym typeface="Arial"/>
              </a:rPr>
              <a:t>GÖZ  (görme derecesi)</a:t>
            </a:r>
            <a:endParaRPr/>
          </a:p>
        </p:txBody>
      </p:sp>
      <p:sp>
        <p:nvSpPr>
          <p:cNvPr id="295" name="Google Shape;295;p43"/>
          <p:cNvSpPr txBox="1">
            <a:spLocks noGrp="1"/>
          </p:cNvSpPr>
          <p:nvPr>
            <p:ph idx="1"/>
          </p:nvPr>
        </p:nvSpPr>
        <p:spPr>
          <a:xfrm>
            <a:off x="323850" y="1628775"/>
            <a:ext cx="8496300" cy="42387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adayının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motorlu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aracı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kullanmak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için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gerekli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yeterli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keskinliğine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sahip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olduğundan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emin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olunması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için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uygun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değerlendirilme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yapılır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Kişilerin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keskinliğinin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yetersiz</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olduğuna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ait</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hastalığa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dair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şüphe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söz</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konusu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olduğunda</a:t>
            </a:r>
            <a:r>
              <a:rPr lang="en-US" sz="3200" b="0" i="0" u="none" dirty="0">
                <a:solidFill>
                  <a:schemeClr val="dk1"/>
                </a:solidFill>
                <a:latin typeface="Arial"/>
                <a:ea typeface="Arial"/>
                <a:cs typeface="Arial"/>
                <a:sym typeface="Arial"/>
              </a:rPr>
              <a:t>, </a:t>
            </a:r>
            <a:r>
              <a:rPr lang="tr-TR" sz="3200" b="0" i="0" u="none" dirty="0" smtClean="0">
                <a:solidFill>
                  <a:schemeClr val="dk1"/>
                </a:solidFill>
                <a:latin typeface="Arial"/>
                <a:ea typeface="Arial"/>
                <a:cs typeface="Arial"/>
                <a:sym typeface="Arial"/>
              </a:rPr>
              <a:t>göz hastalıkları </a:t>
            </a:r>
            <a:r>
              <a:rPr lang="en-US" sz="3200" b="0" i="0" u="none" dirty="0" err="1" smtClean="0">
                <a:solidFill>
                  <a:schemeClr val="dk1"/>
                </a:solidFill>
                <a:latin typeface="Arial"/>
                <a:ea typeface="Arial"/>
                <a:cs typeface="Arial"/>
                <a:sym typeface="Arial"/>
              </a:rPr>
              <a:t>uzman</a:t>
            </a:r>
            <a:r>
              <a:rPr lang="tr-TR" sz="3200" b="0" i="0" u="none" dirty="0" err="1" smtClean="0">
                <a:solidFill>
                  <a:schemeClr val="dk1"/>
                </a:solidFill>
                <a:latin typeface="Arial"/>
                <a:ea typeface="Arial"/>
                <a:cs typeface="Arial"/>
                <a:sym typeface="Arial"/>
              </a:rPr>
              <a:t>ına</a:t>
            </a:r>
            <a:r>
              <a:rPr lang="tr-TR" sz="3200" b="0" i="0" u="none" dirty="0" smtClean="0">
                <a:solidFill>
                  <a:schemeClr val="dk1"/>
                </a:solidFill>
                <a:latin typeface="Arial"/>
                <a:ea typeface="Arial"/>
                <a:cs typeface="Arial"/>
                <a:sym typeface="Arial"/>
              </a:rPr>
              <a:t> sevk edilir.</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45"/>
          <p:cNvSpPr txBox="1">
            <a:spLocks noGrp="1"/>
          </p:cNvSpPr>
          <p:nvPr>
            <p:ph type="title"/>
          </p:nvPr>
        </p:nvSpPr>
        <p:spPr>
          <a:xfrm>
            <a:off x="457200" y="457200"/>
            <a:ext cx="8229600" cy="595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307" name="Google Shape;307;p45"/>
          <p:cNvSpPr txBox="1">
            <a:spLocks noGrp="1"/>
          </p:cNvSpPr>
          <p:nvPr>
            <p:ph idx="1"/>
          </p:nvPr>
        </p:nvSpPr>
        <p:spPr>
          <a:xfrm>
            <a:off x="457200" y="1557337"/>
            <a:ext cx="8229600" cy="4310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1" i="0" u="none" dirty="0" err="1">
                <a:solidFill>
                  <a:schemeClr val="dk1"/>
                </a:solidFill>
                <a:latin typeface="Arial"/>
                <a:ea typeface="Arial"/>
                <a:cs typeface="Arial"/>
                <a:sym typeface="Arial"/>
              </a:rPr>
              <a:t>İkinci</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grup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sürücülerde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düzeltmeli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düzeltmesiz</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olarak</a:t>
            </a:r>
            <a:r>
              <a:rPr lang="en-US" sz="3200" b="0" i="0" u="none"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az</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gören</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gözün</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görmesi</a:t>
            </a:r>
            <a:r>
              <a:rPr lang="en-US" sz="3200" b="0" i="0" u="sng" dirty="0">
                <a:solidFill>
                  <a:schemeClr val="dk1"/>
                </a:solidFill>
                <a:latin typeface="Arial"/>
                <a:ea typeface="Arial"/>
                <a:cs typeface="Arial"/>
                <a:sym typeface="Arial"/>
              </a:rPr>
              <a:t> </a:t>
            </a:r>
            <a:r>
              <a:rPr lang="en-US" sz="3200" b="1" i="0" u="sng" dirty="0">
                <a:solidFill>
                  <a:schemeClr val="dk1"/>
                </a:solidFill>
                <a:latin typeface="Arial"/>
                <a:ea typeface="Arial"/>
                <a:cs typeface="Arial"/>
                <a:sym typeface="Arial"/>
              </a:rPr>
              <a:t>0,6</a:t>
            </a:r>
            <a:r>
              <a:rPr lang="en-US" sz="3200" b="0" i="0" u="sng"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iyi</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gören</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gözün</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görmesi</a:t>
            </a:r>
            <a:r>
              <a:rPr lang="en-US" sz="3200" b="0" i="0" u="sng" dirty="0">
                <a:solidFill>
                  <a:schemeClr val="dk1"/>
                </a:solidFill>
                <a:latin typeface="Arial"/>
                <a:ea typeface="Arial"/>
                <a:cs typeface="Arial"/>
                <a:sym typeface="Arial"/>
              </a:rPr>
              <a:t> </a:t>
            </a:r>
            <a:r>
              <a:rPr lang="en-US" sz="3200" b="1" i="0" u="sng" dirty="0">
                <a:solidFill>
                  <a:schemeClr val="dk1"/>
                </a:solidFill>
                <a:latin typeface="Arial"/>
                <a:ea typeface="Arial"/>
                <a:cs typeface="Arial"/>
                <a:sym typeface="Arial"/>
              </a:rPr>
              <a:t>0,8</a:t>
            </a:r>
            <a:r>
              <a:rPr lang="en-US" sz="3200" b="0" i="0" u="sng" dirty="0">
                <a:solidFill>
                  <a:schemeClr val="dk1"/>
                </a:solidFill>
                <a:latin typeface="Arial"/>
                <a:ea typeface="Arial"/>
                <a:cs typeface="Arial"/>
                <a:sym typeface="Arial"/>
              </a:rPr>
              <a:t> den </a:t>
            </a:r>
            <a:r>
              <a:rPr lang="en-US" sz="3200" b="0" i="0" u="sng" dirty="0" err="1">
                <a:solidFill>
                  <a:schemeClr val="dk1"/>
                </a:solidFill>
                <a:latin typeface="Arial"/>
                <a:ea typeface="Arial"/>
                <a:cs typeface="Arial"/>
                <a:sym typeface="Arial"/>
              </a:rPr>
              <a:t>aşağı</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olmamalı</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veya</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sağ</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göz</a:t>
            </a:r>
            <a:r>
              <a:rPr lang="en-US" sz="3200" b="0" i="0" u="sng" dirty="0">
                <a:solidFill>
                  <a:schemeClr val="dk1"/>
                </a:solidFill>
                <a:latin typeface="Arial"/>
                <a:ea typeface="Arial"/>
                <a:cs typeface="Arial"/>
                <a:sym typeface="Arial"/>
              </a:rPr>
              <a:t> </a:t>
            </a:r>
            <a:r>
              <a:rPr lang="en-US" sz="3200" b="1" i="0" u="sng" dirty="0">
                <a:solidFill>
                  <a:schemeClr val="dk1"/>
                </a:solidFill>
                <a:latin typeface="Arial"/>
                <a:ea typeface="Arial"/>
                <a:cs typeface="Arial"/>
                <a:sym typeface="Arial"/>
              </a:rPr>
              <a:t>0,7</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ve</a:t>
            </a:r>
            <a:r>
              <a:rPr lang="en-US" sz="3200" b="0" i="0" u="sng" dirty="0">
                <a:solidFill>
                  <a:schemeClr val="dk1"/>
                </a:solidFill>
                <a:latin typeface="Arial"/>
                <a:ea typeface="Arial"/>
                <a:cs typeface="Arial"/>
                <a:sym typeface="Arial"/>
              </a:rPr>
              <a:t> sol </a:t>
            </a:r>
            <a:r>
              <a:rPr lang="en-US" sz="3200" b="0" i="0" u="sng" dirty="0" err="1">
                <a:solidFill>
                  <a:schemeClr val="dk1"/>
                </a:solidFill>
                <a:latin typeface="Arial"/>
                <a:ea typeface="Arial"/>
                <a:cs typeface="Arial"/>
                <a:sym typeface="Arial"/>
              </a:rPr>
              <a:t>göz</a:t>
            </a:r>
            <a:r>
              <a:rPr lang="en-US" sz="3200" b="0" i="0" u="sng" dirty="0">
                <a:solidFill>
                  <a:schemeClr val="dk1"/>
                </a:solidFill>
                <a:latin typeface="Arial"/>
                <a:ea typeface="Arial"/>
                <a:cs typeface="Arial"/>
                <a:sym typeface="Arial"/>
              </a:rPr>
              <a:t> </a:t>
            </a:r>
            <a:r>
              <a:rPr lang="en-US" sz="3200" b="1" i="0" u="sng" dirty="0">
                <a:solidFill>
                  <a:schemeClr val="dk1"/>
                </a:solidFill>
                <a:latin typeface="Arial"/>
                <a:ea typeface="Arial"/>
                <a:cs typeface="Arial"/>
                <a:sym typeface="Arial"/>
              </a:rPr>
              <a:t>0,7</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olmalıdır</a:t>
            </a:r>
            <a:r>
              <a:rPr lang="en-US" sz="3200" b="0" i="0" u="sng" dirty="0">
                <a:solidFill>
                  <a:schemeClr val="dk1"/>
                </a:solidFill>
                <a:latin typeface="Arial"/>
                <a:ea typeface="Arial"/>
                <a:cs typeface="Arial"/>
                <a:sym typeface="Arial"/>
              </a:rPr>
              <a:t>.</a:t>
            </a:r>
            <a:endParaRPr u="sng"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Monoküler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sürücülerde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gözde</a:t>
            </a:r>
            <a:r>
              <a:rPr lang="en-US" sz="3200" b="0" i="0" u="none" dirty="0">
                <a:solidFill>
                  <a:schemeClr val="dk1"/>
                </a:solidFill>
                <a:latin typeface="Arial"/>
                <a:ea typeface="Arial"/>
                <a:cs typeface="Arial"/>
                <a:sym typeface="Arial"/>
              </a:rPr>
              <a:t> </a:t>
            </a:r>
            <a:r>
              <a:rPr lang="en-US" sz="3200" b="1" i="0" u="none" dirty="0">
                <a:solidFill>
                  <a:schemeClr val="dk1"/>
                </a:solidFill>
                <a:latin typeface="Arial"/>
                <a:ea typeface="Arial"/>
                <a:cs typeface="Arial"/>
                <a:sym typeface="Arial"/>
              </a:rPr>
              <a:t>1,0</a:t>
            </a:r>
            <a:r>
              <a:rPr lang="en-US" sz="3200" b="0" i="0" u="none" dirty="0">
                <a:solidFill>
                  <a:schemeClr val="dk1"/>
                </a:solidFill>
                <a:latin typeface="Arial"/>
                <a:ea typeface="Arial"/>
                <a:cs typeface="Arial"/>
                <a:sym typeface="Arial"/>
              </a:rPr>
              <a:t> </a:t>
            </a:r>
            <a:r>
              <a:rPr lang="en-US" sz="3200" b="1" i="0" u="none" dirty="0">
                <a:solidFill>
                  <a:srgbClr val="FF0000"/>
                </a:solidFill>
                <a:latin typeface="Arial"/>
                <a:ea typeface="Arial"/>
                <a:cs typeface="Arial"/>
                <a:sym typeface="Arial"/>
              </a:rPr>
              <a:t>(tam) </a:t>
            </a:r>
            <a:r>
              <a:rPr lang="en-US" sz="3200" b="0" i="0" u="none" dirty="0" err="1">
                <a:solidFill>
                  <a:schemeClr val="dk1"/>
                </a:solidFill>
                <a:latin typeface="Arial"/>
                <a:ea typeface="Arial"/>
                <a:cs typeface="Arial"/>
                <a:sym typeface="Arial"/>
              </a:rPr>
              <a:t>olmalıdır</a:t>
            </a:r>
            <a:r>
              <a:rPr lang="en-US" sz="3200" b="0" i="0" u="none" dirty="0">
                <a:solidFill>
                  <a:schemeClr val="dk1"/>
                </a:solidFill>
                <a:latin typeface="Arial"/>
                <a:ea typeface="Arial"/>
                <a:cs typeface="Arial"/>
                <a:sym typeface="Arial"/>
              </a:rPr>
              <a:t>.</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44"/>
          <p:cNvSpPr txBox="1">
            <a:spLocks noGrp="1"/>
          </p:cNvSpPr>
          <p:nvPr>
            <p:ph type="title"/>
          </p:nvPr>
        </p:nvSpPr>
        <p:spPr>
          <a:xfrm>
            <a:off x="468312" y="476250"/>
            <a:ext cx="8229600" cy="955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a:solidFill>
                  <a:schemeClr val="dk1"/>
                </a:solidFill>
                <a:latin typeface="Arial"/>
                <a:ea typeface="Arial"/>
                <a:cs typeface="Arial"/>
                <a:sym typeface="Arial"/>
              </a:rPr>
              <a:t>Görme derecesi;</a:t>
            </a:r>
            <a:endParaRPr/>
          </a:p>
        </p:txBody>
      </p:sp>
      <p:sp>
        <p:nvSpPr>
          <p:cNvPr id="301" name="Google Shape;301;p44"/>
          <p:cNvSpPr txBox="1">
            <a:spLocks noGrp="1"/>
          </p:cNvSpPr>
          <p:nvPr>
            <p:ph idx="1"/>
          </p:nvPr>
        </p:nvSpPr>
        <p:spPr>
          <a:xfrm>
            <a:off x="457200" y="1628775"/>
            <a:ext cx="8229600" cy="42387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derecesi</a:t>
            </a:r>
            <a:r>
              <a:rPr lang="en-US" sz="3200" b="0" i="0" u="none" dirty="0">
                <a:solidFill>
                  <a:schemeClr val="dk1"/>
                </a:solidFill>
                <a:latin typeface="Arial"/>
                <a:ea typeface="Arial"/>
                <a:cs typeface="Arial"/>
                <a:sym typeface="Arial"/>
              </a:rPr>
              <a:t> </a:t>
            </a:r>
            <a:r>
              <a:rPr lang="tr-TR" b="1" dirty="0">
                <a:sym typeface="Arial"/>
              </a:rPr>
              <a:t>S</a:t>
            </a:r>
            <a:r>
              <a:rPr lang="en-US" sz="3200" b="1" i="0" u="none" dirty="0" err="1" smtClean="0">
                <a:solidFill>
                  <a:schemeClr val="dk1"/>
                </a:solidFill>
                <a:latin typeface="Arial"/>
                <a:ea typeface="Arial"/>
                <a:cs typeface="Arial"/>
                <a:sym typeface="Arial"/>
              </a:rPr>
              <a:t>nellen</a:t>
            </a:r>
            <a:r>
              <a:rPr lang="en-US" sz="3200" b="0" i="0" u="none" dirty="0">
                <a:solidFill>
                  <a:schemeClr val="dk1"/>
                </a:solidFill>
                <a:latin typeface="Arial"/>
                <a:ea typeface="Arial"/>
                <a:cs typeface="Arial"/>
                <a:sym typeface="Arial"/>
              </a:rPr>
              <a:t> </a:t>
            </a:r>
            <a:r>
              <a:rPr lang="tr-TR" b="1" dirty="0" err="1">
                <a:solidFill>
                  <a:schemeClr val="dk1"/>
                </a:solidFill>
                <a:latin typeface="Arial"/>
                <a:ea typeface="Arial"/>
                <a:cs typeface="Arial"/>
                <a:sym typeface="Arial"/>
              </a:rPr>
              <a:t>E</a:t>
            </a:r>
            <a:r>
              <a:rPr lang="en-US" sz="3200" b="1" i="0" u="none" dirty="0" err="1" smtClean="0">
                <a:solidFill>
                  <a:schemeClr val="dk1"/>
                </a:solidFill>
                <a:latin typeface="Arial"/>
                <a:ea typeface="Arial"/>
                <a:cs typeface="Arial"/>
                <a:sym typeface="Arial"/>
              </a:rPr>
              <a:t>şeli</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ile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ölçülmelidir</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Birinci</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grup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sürücülerde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düzeltmeli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düzeltmesiz</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olarak</a:t>
            </a:r>
            <a:r>
              <a:rPr lang="en-US" sz="3200" b="0" i="0" u="none"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bir</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gözün</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görmesi</a:t>
            </a:r>
            <a:r>
              <a:rPr lang="en-US" sz="3200" b="0" i="0" u="sng" dirty="0">
                <a:solidFill>
                  <a:schemeClr val="dk1"/>
                </a:solidFill>
                <a:latin typeface="Arial"/>
                <a:ea typeface="Arial"/>
                <a:cs typeface="Arial"/>
                <a:sym typeface="Arial"/>
              </a:rPr>
              <a:t> </a:t>
            </a:r>
            <a:r>
              <a:rPr lang="en-US" sz="3200" b="1" i="0" u="sng" dirty="0">
                <a:solidFill>
                  <a:schemeClr val="dk1"/>
                </a:solidFill>
                <a:latin typeface="Arial"/>
                <a:ea typeface="Arial"/>
                <a:cs typeface="Arial"/>
                <a:sym typeface="Arial"/>
              </a:rPr>
              <a:t>0,1 </a:t>
            </a:r>
            <a:r>
              <a:rPr lang="en-US" sz="3200" b="0" i="0" u="sng" dirty="0">
                <a:solidFill>
                  <a:schemeClr val="dk1"/>
                </a:solidFill>
                <a:latin typeface="Arial"/>
                <a:ea typeface="Arial"/>
                <a:cs typeface="Arial"/>
                <a:sym typeface="Arial"/>
              </a:rPr>
              <a:t>den </a:t>
            </a:r>
            <a:r>
              <a:rPr lang="en-US" sz="3200" b="0" i="0" u="sng" dirty="0" err="1">
                <a:solidFill>
                  <a:schemeClr val="dk1"/>
                </a:solidFill>
                <a:latin typeface="Arial"/>
                <a:ea typeface="Arial"/>
                <a:cs typeface="Arial"/>
                <a:sym typeface="Arial"/>
              </a:rPr>
              <a:t>aşağı</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olmamak</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şartıyla</a:t>
            </a:r>
            <a:r>
              <a:rPr lang="en-US" sz="3200" b="0" i="0" u="sng" dirty="0">
                <a:solidFill>
                  <a:schemeClr val="dk1"/>
                </a:solidFill>
                <a:latin typeface="Arial"/>
                <a:ea typeface="Arial"/>
                <a:cs typeface="Arial"/>
                <a:sym typeface="Arial"/>
              </a:rPr>
              <a:t> her </a:t>
            </a:r>
            <a:r>
              <a:rPr lang="en-US" sz="3200" b="0" i="0" u="sng" dirty="0" err="1">
                <a:solidFill>
                  <a:schemeClr val="dk1"/>
                </a:solidFill>
                <a:latin typeface="Arial"/>
                <a:ea typeface="Arial"/>
                <a:cs typeface="Arial"/>
                <a:sym typeface="Arial"/>
              </a:rPr>
              <a:t>iki</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gözün</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görme</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derecesi</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toplamı</a:t>
            </a:r>
            <a:r>
              <a:rPr lang="en-US" sz="3200" b="0" i="0" u="sng" dirty="0">
                <a:solidFill>
                  <a:schemeClr val="dk1"/>
                </a:solidFill>
                <a:latin typeface="Arial"/>
                <a:ea typeface="Arial"/>
                <a:cs typeface="Arial"/>
                <a:sym typeface="Arial"/>
              </a:rPr>
              <a:t> </a:t>
            </a:r>
            <a:r>
              <a:rPr lang="en-US" sz="3200" b="1" i="0" u="sng" dirty="0">
                <a:solidFill>
                  <a:schemeClr val="dk1"/>
                </a:solidFill>
                <a:latin typeface="Arial"/>
                <a:ea typeface="Arial"/>
                <a:cs typeface="Arial"/>
                <a:sym typeface="Arial"/>
              </a:rPr>
              <a:t>1,0</a:t>
            </a:r>
            <a:r>
              <a:rPr lang="en-US" sz="3200" b="0" i="0" u="sng" dirty="0">
                <a:solidFill>
                  <a:schemeClr val="dk1"/>
                </a:solidFill>
                <a:latin typeface="Arial"/>
                <a:ea typeface="Arial"/>
                <a:cs typeface="Arial"/>
                <a:sym typeface="Arial"/>
              </a:rPr>
              <a:t> </a:t>
            </a:r>
            <a:r>
              <a:rPr lang="en-US" sz="3200" b="1" i="0" u="sng" dirty="0">
                <a:solidFill>
                  <a:srgbClr val="FF0000"/>
                </a:solidFill>
                <a:latin typeface="Arial"/>
                <a:ea typeface="Arial"/>
                <a:cs typeface="Arial"/>
                <a:sym typeface="Arial"/>
              </a:rPr>
              <a:t>(tam) </a:t>
            </a:r>
            <a:r>
              <a:rPr lang="en-US" sz="3200" b="0" i="0" u="sng" dirty="0" err="1">
                <a:solidFill>
                  <a:schemeClr val="dk1"/>
                </a:solidFill>
                <a:latin typeface="Arial"/>
                <a:ea typeface="Arial"/>
                <a:cs typeface="Arial"/>
                <a:sym typeface="Arial"/>
              </a:rPr>
              <a:t>olmalıdır</a:t>
            </a:r>
            <a:r>
              <a:rPr lang="en-US" sz="3200" b="0" i="0" u="sng" dirty="0">
                <a:solidFill>
                  <a:schemeClr val="dk1"/>
                </a:solidFill>
                <a:latin typeface="Arial"/>
                <a:ea typeface="Arial"/>
                <a:cs typeface="Arial"/>
                <a:sym typeface="Arial"/>
              </a:rPr>
              <a:t>.</a:t>
            </a:r>
            <a:endParaRPr u="sn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solidFill>
                  <a:srgbClr val="FF0000"/>
                </a:solidFill>
              </a:rPr>
              <a:t>Snellen</a:t>
            </a:r>
            <a:r>
              <a:rPr lang="tr-TR" b="1" dirty="0" smtClean="0">
                <a:solidFill>
                  <a:srgbClr val="FF0000"/>
                </a:solidFill>
              </a:rPr>
              <a:t> Eşeli</a:t>
            </a:r>
            <a:endParaRPr lang="tr-TR" b="1" dirty="0">
              <a:solidFill>
                <a:srgbClr val="FF0000"/>
              </a:solidFill>
            </a:endParaRPr>
          </a:p>
        </p:txBody>
      </p:sp>
      <p:pic>
        <p:nvPicPr>
          <p:cNvPr id="4" name="İçerik Yer Tutucusu 3" descr="snellen eÅeli ile ilgili gÃ¶rsel sonucu"/>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4356" y="1600200"/>
            <a:ext cx="6536266" cy="4525963"/>
          </a:xfrm>
          <a:prstGeom prst="rect">
            <a:avLst/>
          </a:prstGeom>
          <a:noFill/>
          <a:ln>
            <a:noFill/>
          </a:ln>
        </p:spPr>
      </p:pic>
    </p:spTree>
    <p:extLst>
      <p:ext uri="{BB962C8B-B14F-4D97-AF65-F5344CB8AC3E}">
        <p14:creationId xmlns:p14="http://schemas.microsoft.com/office/powerpoint/2010/main" val="18794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46"/>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Görme</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düzeltmesi</a:t>
            </a:r>
            <a:r>
              <a:rPr lang="en-US" sz="3600" b="1" i="0" u="none" dirty="0">
                <a:solidFill>
                  <a:schemeClr val="dk1"/>
                </a:solidFill>
                <a:latin typeface="Arial"/>
                <a:ea typeface="Arial"/>
                <a:cs typeface="Arial"/>
                <a:sym typeface="Arial"/>
              </a:rPr>
              <a:t>;</a:t>
            </a:r>
            <a:endParaRPr b="1" dirty="0"/>
          </a:p>
        </p:txBody>
      </p:sp>
      <p:sp>
        <p:nvSpPr>
          <p:cNvPr id="313" name="Google Shape;313;p46"/>
          <p:cNvSpPr txBox="1">
            <a:spLocks noGrp="1"/>
          </p:cNvSpPr>
          <p:nvPr>
            <p:ph idx="1"/>
          </p:nvPr>
        </p:nvSpPr>
        <p:spPr>
          <a:xfrm>
            <a:off x="457200" y="2060575"/>
            <a:ext cx="8229600" cy="38067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1" i="0" u="none" dirty="0" err="1">
                <a:solidFill>
                  <a:schemeClr val="dk1"/>
                </a:solidFill>
                <a:latin typeface="Arial"/>
                <a:ea typeface="Arial"/>
                <a:cs typeface="Arial"/>
                <a:sym typeface="Arial"/>
              </a:rPr>
              <a:t>Gözlükle</a:t>
            </a:r>
            <a:r>
              <a:rPr lang="en-US" sz="3200" b="0" i="0" u="none" dirty="0">
                <a:solidFill>
                  <a:schemeClr val="dk1"/>
                </a:solidFill>
                <a:latin typeface="Arial"/>
                <a:ea typeface="Arial"/>
                <a:cs typeface="Arial"/>
                <a:sym typeface="Arial"/>
              </a:rPr>
              <a:t> </a:t>
            </a:r>
            <a:r>
              <a:rPr lang="tr-TR" b="1" dirty="0" smtClean="0">
                <a:solidFill>
                  <a:srgbClr val="FF0000"/>
                </a:solidFill>
              </a:rPr>
              <a:t>(01.01) </a:t>
            </a:r>
            <a:r>
              <a:rPr lang="en-US" sz="3200" b="0" i="0" u="none" dirty="0" err="1" smtClean="0">
                <a:solidFill>
                  <a:schemeClr val="dk1"/>
                </a:solidFill>
                <a:latin typeface="Arial"/>
                <a:ea typeface="Arial"/>
                <a:cs typeface="Arial"/>
                <a:sym typeface="Arial"/>
              </a:rPr>
              <a:t>veya</a:t>
            </a:r>
            <a:r>
              <a:rPr lang="en-US" sz="3200" b="0" i="0" u="none" dirty="0" smtClean="0">
                <a:solidFill>
                  <a:schemeClr val="dk1"/>
                </a:solidFill>
                <a:latin typeface="Arial"/>
                <a:ea typeface="Arial"/>
                <a:cs typeface="Arial"/>
                <a:sym typeface="Arial"/>
              </a:rPr>
              <a:t> </a:t>
            </a:r>
            <a:r>
              <a:rPr lang="en-US" sz="3200" b="1" i="0" u="none" dirty="0" err="1" smtClean="0">
                <a:solidFill>
                  <a:schemeClr val="dk1"/>
                </a:solidFill>
                <a:latin typeface="Arial"/>
                <a:ea typeface="Arial"/>
                <a:cs typeface="Arial"/>
                <a:sym typeface="Arial"/>
              </a:rPr>
              <a:t>kontakt</a:t>
            </a:r>
            <a:r>
              <a:rPr lang="en-US" sz="3200" b="1" i="0" u="none" dirty="0" smtClean="0">
                <a:solidFill>
                  <a:schemeClr val="dk1"/>
                </a:solidFill>
                <a:latin typeface="Arial"/>
                <a:ea typeface="Arial"/>
                <a:cs typeface="Arial"/>
                <a:sym typeface="Arial"/>
              </a:rPr>
              <a:t> </a:t>
            </a:r>
            <a:r>
              <a:rPr lang="en-US" sz="3200" b="1" i="0" u="none" dirty="0" err="1" smtClean="0">
                <a:solidFill>
                  <a:schemeClr val="dk1"/>
                </a:solidFill>
                <a:latin typeface="Arial"/>
                <a:ea typeface="Arial"/>
                <a:cs typeface="Arial"/>
                <a:sym typeface="Arial"/>
              </a:rPr>
              <a:t>lensle</a:t>
            </a:r>
            <a:r>
              <a:rPr lang="tr-TR" sz="3200" b="1" i="0" u="none" dirty="0" smtClean="0">
                <a:solidFill>
                  <a:srgbClr val="FF0000"/>
                </a:solidFill>
                <a:latin typeface="Arial"/>
                <a:ea typeface="Arial"/>
                <a:cs typeface="Arial"/>
                <a:sym typeface="Arial"/>
              </a:rPr>
              <a:t>(01.06)</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düzeltme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kabul</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edilir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Ancak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araç</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kullanırken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gözlüğünü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lensini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takmak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zorundadır</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sng" dirty="0" err="1">
                <a:solidFill>
                  <a:schemeClr val="dk1"/>
                </a:solidFill>
                <a:latin typeface="Arial"/>
                <a:ea typeface="Arial"/>
                <a:cs typeface="Arial"/>
                <a:sym typeface="Arial"/>
              </a:rPr>
              <a:t>Kısıtlama</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kodları</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mutlaka</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yazılmalıdır</a:t>
            </a:r>
            <a:endParaRPr u="sng" dirty="0"/>
          </a:p>
          <a:p>
            <a:pPr marL="342900" lvl="0" indent="-190500" algn="l" rtl="0">
              <a:spcBef>
                <a:spcPts val="640"/>
              </a:spcBef>
              <a:spcAft>
                <a:spcPts val="0"/>
              </a:spcAft>
              <a:buSzPts val="2400"/>
              <a:buNone/>
            </a:pPr>
            <a:endParaRPr sz="3200" b="0" i="0" u="none" dirty="0">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47"/>
          <p:cNvSpPr txBox="1">
            <a:spLocks noGrp="1"/>
          </p:cNvSpPr>
          <p:nvPr>
            <p:ph type="title"/>
          </p:nvPr>
        </p:nvSpPr>
        <p:spPr>
          <a:xfrm>
            <a:off x="468312" y="476250"/>
            <a:ext cx="8229600" cy="9366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Görme</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alanı</a:t>
            </a:r>
            <a:r>
              <a:rPr lang="en-US" sz="3600" b="1" i="0" u="none" dirty="0">
                <a:solidFill>
                  <a:schemeClr val="dk1"/>
                </a:solidFill>
                <a:latin typeface="Arial"/>
                <a:ea typeface="Arial"/>
                <a:cs typeface="Arial"/>
                <a:sym typeface="Arial"/>
              </a:rPr>
              <a:t>;</a:t>
            </a:r>
            <a:endParaRPr b="1" dirty="0"/>
          </a:p>
        </p:txBody>
      </p:sp>
      <p:sp>
        <p:nvSpPr>
          <p:cNvPr id="319" name="Google Shape;319;p47"/>
          <p:cNvSpPr txBox="1">
            <a:spLocks noGrp="1"/>
          </p:cNvSpPr>
          <p:nvPr>
            <p:ph idx="1"/>
          </p:nvPr>
        </p:nvSpPr>
        <p:spPr>
          <a:xfrm>
            <a:off x="457200" y="1484312"/>
            <a:ext cx="8229600" cy="4383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SzPts val="2400"/>
              <a:buNone/>
            </a:pPr>
            <a:r>
              <a:rPr lang="en-US" sz="3200" b="0" i="0" u="none" dirty="0">
                <a:solidFill>
                  <a:schemeClr val="dk1"/>
                </a:solidFill>
                <a:latin typeface="Arial"/>
                <a:ea typeface="Arial"/>
                <a:cs typeface="Arial"/>
                <a:sym typeface="Arial"/>
              </a:rPr>
              <a:t>   Her </a:t>
            </a:r>
            <a:r>
              <a:rPr lang="en-US" sz="3200" b="0" i="0" u="none" dirty="0" err="1">
                <a:solidFill>
                  <a:schemeClr val="dk1"/>
                </a:solidFill>
                <a:latin typeface="Arial"/>
                <a:ea typeface="Arial"/>
                <a:cs typeface="Arial"/>
                <a:sym typeface="Arial"/>
              </a:rPr>
              <a:t>iki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gözde</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santral</a:t>
            </a:r>
            <a:r>
              <a:rPr lang="en-US" sz="3200" b="1" i="0" u="none" dirty="0">
                <a:solidFill>
                  <a:schemeClr val="dk1"/>
                </a:solidFill>
                <a:latin typeface="Arial"/>
                <a:ea typeface="Arial"/>
                <a:cs typeface="Arial"/>
                <a:sym typeface="Arial"/>
              </a:rPr>
              <a:t> </a:t>
            </a:r>
            <a:r>
              <a:rPr lang="en-US" sz="3200" b="1" i="0" u="none" dirty="0" err="1" smtClean="0">
                <a:solidFill>
                  <a:schemeClr val="dk1"/>
                </a:solidFill>
                <a:latin typeface="Arial"/>
                <a:ea typeface="Arial"/>
                <a:cs typeface="Arial"/>
                <a:sym typeface="Arial"/>
              </a:rPr>
              <a:t>skotom</a:t>
            </a:r>
            <a:r>
              <a:rPr lang="tr-TR" sz="3200" b="1" i="0" u="none" dirty="0" smtClean="0">
                <a:solidFill>
                  <a:schemeClr val="dk1"/>
                </a:solidFill>
                <a:latin typeface="Arial"/>
                <a:ea typeface="Arial"/>
                <a:cs typeface="Arial"/>
                <a:sym typeface="Arial"/>
              </a:rPr>
              <a:t>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hiçbir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sınıf</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alamaz</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Periferik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alanı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yatay</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düzlemde</a:t>
            </a:r>
            <a:r>
              <a:rPr lang="en-US" sz="3200" b="0" i="0" u="none" dirty="0">
                <a:solidFill>
                  <a:schemeClr val="dk1"/>
                </a:solidFill>
                <a:latin typeface="Arial"/>
                <a:ea typeface="Arial"/>
                <a:cs typeface="Arial"/>
                <a:sym typeface="Arial"/>
              </a:rPr>
              <a:t> </a:t>
            </a:r>
            <a:r>
              <a:rPr lang="en-US" sz="3200" b="0" i="0" u="sng" dirty="0">
                <a:solidFill>
                  <a:schemeClr val="dk1"/>
                </a:solidFill>
                <a:latin typeface="Arial"/>
                <a:ea typeface="Arial"/>
                <a:cs typeface="Arial"/>
                <a:sym typeface="Arial"/>
              </a:rPr>
              <a:t>her </a:t>
            </a:r>
            <a:r>
              <a:rPr lang="en-US" sz="3200" b="0" i="0" u="sng" dirty="0" err="1">
                <a:solidFill>
                  <a:schemeClr val="dk1"/>
                </a:solidFill>
                <a:latin typeface="Arial"/>
                <a:ea typeface="Arial"/>
                <a:cs typeface="Arial"/>
                <a:sym typeface="Arial"/>
              </a:rPr>
              <a:t>iki</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gözde</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ayrı</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ayrı</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görme</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alanı</a:t>
            </a:r>
            <a:r>
              <a:rPr lang="en-US" sz="3200" b="1" i="0" u="sng" dirty="0">
                <a:solidFill>
                  <a:schemeClr val="dk1"/>
                </a:solidFill>
                <a:latin typeface="Arial"/>
                <a:ea typeface="Arial"/>
                <a:cs typeface="Arial"/>
                <a:sym typeface="Arial"/>
              </a:rPr>
              <a:t> 120 </a:t>
            </a:r>
            <a:r>
              <a:rPr lang="en-US" sz="3200" b="0" i="0" u="sng" dirty="0" err="1">
                <a:solidFill>
                  <a:schemeClr val="dk1"/>
                </a:solidFill>
                <a:latin typeface="Arial"/>
                <a:ea typeface="Arial"/>
                <a:cs typeface="Arial"/>
                <a:sym typeface="Arial"/>
              </a:rPr>
              <a:t>dereceden</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daha</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az</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olamaz</a:t>
            </a:r>
            <a:r>
              <a:rPr lang="en-US" sz="3200" b="0" i="0" u="sng" dirty="0">
                <a:solidFill>
                  <a:schemeClr val="dk1"/>
                </a:solidFill>
                <a:latin typeface="Arial"/>
                <a:ea typeface="Arial"/>
                <a:cs typeface="Arial"/>
                <a:sym typeface="Arial"/>
              </a:rPr>
              <a:t>. </a:t>
            </a:r>
            <a:endParaRPr u="sng"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Santral</a:t>
            </a:r>
            <a:r>
              <a:rPr lang="en-US" sz="3200" b="0" i="0" u="none" dirty="0">
                <a:solidFill>
                  <a:schemeClr val="dk1"/>
                </a:solidFill>
                <a:latin typeface="Arial"/>
                <a:ea typeface="Arial"/>
                <a:cs typeface="Arial"/>
                <a:sym typeface="Arial"/>
              </a:rPr>
              <a:t> 20 </a:t>
            </a:r>
            <a:r>
              <a:rPr lang="en-US" sz="3200" b="0" i="0" u="none" dirty="0" err="1">
                <a:solidFill>
                  <a:schemeClr val="dk1"/>
                </a:solidFill>
                <a:latin typeface="Arial"/>
                <a:ea typeface="Arial"/>
                <a:cs typeface="Arial"/>
                <a:sym typeface="Arial"/>
              </a:rPr>
              <a:t>dereceye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kadar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alanda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küme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şeklinde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tek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nokta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tarzında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kayıp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olmamalıdır</a:t>
            </a:r>
            <a:r>
              <a:rPr lang="en-US" sz="3200" b="0" i="0" u="none" dirty="0">
                <a:solidFill>
                  <a:schemeClr val="dk1"/>
                </a:solidFill>
                <a:latin typeface="Arial"/>
                <a:ea typeface="Arial"/>
                <a:cs typeface="Arial"/>
                <a:sym typeface="Arial"/>
              </a:rPr>
              <a:t> </a:t>
            </a:r>
            <a:endParaRPr dirty="0"/>
          </a:p>
          <a:p>
            <a:pPr marL="342900" lvl="0" indent="-190500" algn="l" rtl="0">
              <a:lnSpc>
                <a:spcPct val="100000"/>
              </a:lnSpc>
              <a:spcBef>
                <a:spcPts val="640"/>
              </a:spcBef>
              <a:spcAft>
                <a:spcPts val="0"/>
              </a:spcAft>
              <a:buClr>
                <a:schemeClr val="lt2"/>
              </a:buClr>
              <a:buSzPts val="2400"/>
              <a:buFont typeface="Noto Sans Symbols"/>
              <a:buNone/>
            </a:pPr>
            <a:endParaRPr sz="3200" b="0" i="0" u="none" dirty="0">
              <a:solidFill>
                <a:schemeClr val="dk1"/>
              </a:solidFill>
              <a:latin typeface="Arial"/>
              <a:ea typeface="Arial"/>
              <a:cs typeface="Arial"/>
              <a:sym typeface="Arial"/>
            </a:endParaRPr>
          </a:p>
          <a:p>
            <a:pPr marL="342900" lvl="0" indent="-190500" algn="l" rtl="0">
              <a:spcBef>
                <a:spcPts val="640"/>
              </a:spcBef>
              <a:spcAft>
                <a:spcPts val="0"/>
              </a:spcAft>
              <a:buSzPts val="2400"/>
              <a:buNone/>
            </a:pPr>
            <a:endParaRPr sz="3200" b="0" i="0" u="none" dirty="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3"/>
          <p:cNvSpPr txBox="1">
            <a:spLocks noGrp="1"/>
          </p:cNvSpPr>
          <p:nvPr>
            <p:ph type="title"/>
          </p:nvPr>
        </p:nvSpPr>
        <p:spPr>
          <a:xfrm>
            <a:off x="457200" y="457200"/>
            <a:ext cx="8229600" cy="1100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2400"/>
              <a:buFont typeface="Arial"/>
              <a:buNone/>
            </a:pPr>
            <a:r>
              <a:rPr lang="en-US" sz="2400" b="1" i="0" u="none" dirty="0">
                <a:solidFill>
                  <a:schemeClr val="dk1"/>
                </a:solidFill>
                <a:latin typeface="Arial"/>
                <a:ea typeface="Arial"/>
                <a:cs typeface="Arial"/>
                <a:sym typeface="Arial"/>
              </a:rPr>
              <a:t>SÜRÜCÜ BELGESİ SINIFLARINA GÖRE </a:t>
            </a:r>
            <a:br>
              <a:rPr lang="en-US" sz="2400" b="1" i="0" u="none" dirty="0">
                <a:solidFill>
                  <a:schemeClr val="dk1"/>
                </a:solidFill>
                <a:latin typeface="Arial"/>
                <a:ea typeface="Arial"/>
                <a:cs typeface="Arial"/>
                <a:sym typeface="Arial"/>
              </a:rPr>
            </a:br>
            <a:r>
              <a:rPr lang="en-US" sz="2400" b="1" i="0" u="none" dirty="0">
                <a:solidFill>
                  <a:schemeClr val="dk1"/>
                </a:solidFill>
                <a:latin typeface="Arial"/>
                <a:ea typeface="Arial"/>
                <a:cs typeface="Arial"/>
                <a:sym typeface="Arial"/>
              </a:rPr>
              <a:t>SÜRME </a:t>
            </a:r>
            <a:r>
              <a:rPr lang="tr-TR" sz="2400" b="1" dirty="0" smtClean="0"/>
              <a:t>BELGESİ </a:t>
            </a:r>
            <a:r>
              <a:rPr lang="en-US" sz="2400" b="1" i="0" u="none" dirty="0" smtClean="0">
                <a:solidFill>
                  <a:schemeClr val="dk1"/>
                </a:solidFill>
                <a:latin typeface="Arial"/>
                <a:ea typeface="Arial"/>
                <a:cs typeface="Arial"/>
                <a:sym typeface="Arial"/>
              </a:rPr>
              <a:t>VERİLE</a:t>
            </a:r>
            <a:r>
              <a:rPr lang="tr-TR" sz="2400" b="1" i="0" u="none" dirty="0" smtClean="0">
                <a:solidFill>
                  <a:schemeClr val="dk1"/>
                </a:solidFill>
                <a:latin typeface="Arial"/>
                <a:ea typeface="Arial"/>
                <a:cs typeface="Arial"/>
                <a:sym typeface="Arial"/>
              </a:rPr>
              <a:t>BİLE</a:t>
            </a:r>
            <a:r>
              <a:rPr lang="en-US" sz="2400" b="1" i="0" u="none" dirty="0" smtClean="0">
                <a:solidFill>
                  <a:schemeClr val="dk1"/>
                </a:solidFill>
                <a:latin typeface="Arial"/>
                <a:ea typeface="Arial"/>
                <a:cs typeface="Arial"/>
                <a:sym typeface="Arial"/>
              </a:rPr>
              <a:t>N </a:t>
            </a:r>
            <a:r>
              <a:rPr lang="en-US" sz="2400" b="1" i="0" u="none" dirty="0">
                <a:solidFill>
                  <a:schemeClr val="dk1"/>
                </a:solidFill>
                <a:latin typeface="Arial"/>
                <a:ea typeface="Arial"/>
                <a:cs typeface="Arial"/>
                <a:sym typeface="Arial"/>
              </a:rPr>
              <a:t>MOTORLU ARAÇLAR VE </a:t>
            </a:r>
            <a:r>
              <a:rPr lang="en-US" sz="2400" b="1" i="0" u="none" dirty="0" smtClean="0">
                <a:solidFill>
                  <a:schemeClr val="dk1"/>
                </a:solidFill>
                <a:latin typeface="Arial"/>
                <a:ea typeface="Arial"/>
                <a:cs typeface="Arial"/>
                <a:sym typeface="Arial"/>
              </a:rPr>
              <a:t>ÖZELLİKLERİ</a:t>
            </a:r>
            <a:r>
              <a:rPr lang="tr-TR" sz="2400" b="1" i="0" u="none" dirty="0" smtClean="0">
                <a:solidFill>
                  <a:schemeClr val="dk1"/>
                </a:solidFill>
                <a:latin typeface="Arial"/>
                <a:ea typeface="Arial"/>
                <a:cs typeface="Arial"/>
                <a:sym typeface="Arial"/>
              </a:rPr>
              <a:t>:</a:t>
            </a:r>
            <a:endParaRPr dirty="0"/>
          </a:p>
        </p:txBody>
      </p:sp>
      <p:sp>
        <p:nvSpPr>
          <p:cNvPr id="173" name="Google Shape;173;p23"/>
          <p:cNvSpPr txBox="1">
            <a:spLocks noGrp="1"/>
          </p:cNvSpPr>
          <p:nvPr>
            <p:ph sz="half" idx="1"/>
          </p:nvPr>
        </p:nvSpPr>
        <p:spPr>
          <a:xfrm>
            <a:off x="179387" y="1844675"/>
            <a:ext cx="4176600" cy="4597500"/>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lt2"/>
              </a:buClr>
              <a:buSzPts val="1500"/>
              <a:buFont typeface="Noto Sans Symbols"/>
              <a:buChar char="■"/>
            </a:pPr>
            <a:r>
              <a:rPr lang="en-US" sz="2000" b="1" i="0" u="none" dirty="0">
                <a:solidFill>
                  <a:srgbClr val="FF0000"/>
                </a:solidFill>
                <a:latin typeface="Arial"/>
                <a:ea typeface="Arial"/>
                <a:cs typeface="Arial"/>
                <a:sym typeface="Arial"/>
              </a:rPr>
              <a:t>BİRİNCİ </a:t>
            </a:r>
            <a:r>
              <a:rPr lang="en-US" sz="2000" b="1" i="0" u="none" dirty="0" smtClean="0">
                <a:solidFill>
                  <a:srgbClr val="FF0000"/>
                </a:solidFill>
                <a:latin typeface="Arial"/>
                <a:ea typeface="Arial"/>
                <a:cs typeface="Arial"/>
                <a:sym typeface="Arial"/>
              </a:rPr>
              <a:t>GRUP </a:t>
            </a:r>
            <a:endParaRPr dirty="0">
              <a:solidFill>
                <a:srgbClr val="FF0000"/>
              </a:solidFill>
            </a:endParaRPr>
          </a:p>
          <a:p>
            <a:pPr marL="342900" lvl="0" indent="-342900" algn="l" rtl="0">
              <a:lnSpc>
                <a:spcPct val="80000"/>
              </a:lnSpc>
              <a:spcBef>
                <a:spcPts val="400"/>
              </a:spcBef>
              <a:spcAft>
                <a:spcPts val="0"/>
              </a:spcAft>
              <a:buSzPts val="1500"/>
              <a:buNone/>
            </a:pP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M   (</a:t>
            </a:r>
            <a:r>
              <a:rPr lang="en-US" sz="2000" b="1" i="0" u="none" dirty="0" err="1">
                <a:solidFill>
                  <a:schemeClr val="dk1"/>
                </a:solidFill>
                <a:latin typeface="Arial"/>
                <a:ea typeface="Arial"/>
                <a:cs typeface="Arial"/>
                <a:sym typeface="Arial"/>
              </a:rPr>
              <a:t>Motorlu</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Bisiklet-Mopet</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A1 (125cc </a:t>
            </a:r>
            <a:r>
              <a:rPr lang="en-US" sz="2000" b="1" i="0" u="none" dirty="0" err="1">
                <a:solidFill>
                  <a:schemeClr val="dk1"/>
                </a:solidFill>
                <a:latin typeface="Arial"/>
                <a:ea typeface="Arial"/>
                <a:cs typeface="Arial"/>
                <a:sym typeface="Arial"/>
              </a:rPr>
              <a:t>kadar</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Motosiklet</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A2 (35KW </a:t>
            </a:r>
            <a:r>
              <a:rPr lang="en-US" sz="2000" b="1" i="0" u="none" dirty="0" err="1">
                <a:solidFill>
                  <a:schemeClr val="dk1"/>
                </a:solidFill>
                <a:latin typeface="Arial"/>
                <a:ea typeface="Arial"/>
                <a:cs typeface="Arial"/>
                <a:sym typeface="Arial"/>
              </a:rPr>
              <a:t>kadar</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Motosiklet</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A   ( 35 KW </a:t>
            </a:r>
            <a:r>
              <a:rPr lang="en-US" sz="2000" b="1" i="0" u="none" dirty="0" err="1">
                <a:solidFill>
                  <a:schemeClr val="dk1"/>
                </a:solidFill>
                <a:latin typeface="Arial"/>
                <a:ea typeface="Arial"/>
                <a:cs typeface="Arial"/>
                <a:sym typeface="Arial"/>
              </a:rPr>
              <a:t>üz</a:t>
            </a:r>
            <a:r>
              <a:rPr lang="en-US" sz="2000" b="1" i="0" u="none" dirty="0">
                <a:solidFill>
                  <a:schemeClr val="dk1"/>
                </a:solidFill>
                <a:latin typeface="Arial"/>
                <a:ea typeface="Arial"/>
                <a:cs typeface="Arial"/>
                <a:sym typeface="Arial"/>
              </a:rPr>
              <a:t> . </a:t>
            </a:r>
            <a:r>
              <a:rPr lang="en-US" sz="2000" b="1" i="0" u="none" dirty="0" err="1">
                <a:solidFill>
                  <a:schemeClr val="dk1"/>
                </a:solidFill>
                <a:latin typeface="Arial"/>
                <a:ea typeface="Arial"/>
                <a:cs typeface="Arial"/>
                <a:sym typeface="Arial"/>
              </a:rPr>
              <a:t>Motosiklet</a:t>
            </a:r>
            <a:r>
              <a:rPr lang="en-US" sz="2000" b="1" i="0" u="none" dirty="0">
                <a:solidFill>
                  <a:schemeClr val="dk1"/>
                </a:solidFill>
                <a:latin typeface="Arial"/>
                <a:ea typeface="Arial"/>
                <a:cs typeface="Arial"/>
                <a:sym typeface="Arial"/>
              </a:rPr>
              <a:t>)</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B1 (4 </a:t>
            </a:r>
            <a:r>
              <a:rPr lang="en-US" sz="2000" b="1" i="0" u="none" dirty="0" err="1">
                <a:solidFill>
                  <a:schemeClr val="dk1"/>
                </a:solidFill>
                <a:latin typeface="Arial"/>
                <a:ea typeface="Arial"/>
                <a:cs typeface="Arial"/>
                <a:sym typeface="Arial"/>
              </a:rPr>
              <a:t>tekerlekli</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Motosiklet</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B   (</a:t>
            </a:r>
            <a:r>
              <a:rPr lang="en-US" sz="2000" b="1" i="0" u="none" dirty="0" err="1">
                <a:solidFill>
                  <a:schemeClr val="dk1"/>
                </a:solidFill>
                <a:latin typeface="Arial"/>
                <a:ea typeface="Arial"/>
                <a:cs typeface="Arial"/>
                <a:sym typeface="Arial"/>
              </a:rPr>
              <a:t>Otomobil</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ve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Kamyonet</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BE (</a:t>
            </a:r>
            <a:r>
              <a:rPr lang="en-US" sz="2000" b="1" i="0" u="none" dirty="0" err="1">
                <a:solidFill>
                  <a:schemeClr val="dk1"/>
                </a:solidFill>
                <a:latin typeface="Arial"/>
                <a:ea typeface="Arial"/>
                <a:cs typeface="Arial"/>
                <a:sym typeface="Arial"/>
              </a:rPr>
              <a:t>Oto</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ve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Kamyonet</a:t>
            </a:r>
            <a:r>
              <a:rPr lang="en-US" sz="2000" b="1" i="0" u="none" dirty="0">
                <a:solidFill>
                  <a:schemeClr val="dk1"/>
                </a:solidFill>
                <a:latin typeface="Arial"/>
                <a:ea typeface="Arial"/>
                <a:cs typeface="Arial"/>
                <a:sym typeface="Arial"/>
              </a:rPr>
              <a:t>- </a:t>
            </a:r>
            <a:r>
              <a:rPr lang="en-US" sz="2000" b="1" i="0" u="none" dirty="0" err="1" smtClean="0">
                <a:solidFill>
                  <a:schemeClr val="dk1"/>
                </a:solidFill>
                <a:latin typeface="Arial"/>
                <a:ea typeface="Arial"/>
                <a:cs typeface="Arial"/>
                <a:sym typeface="Arial"/>
              </a:rPr>
              <a:t>röm</a:t>
            </a:r>
            <a:r>
              <a:rPr lang="tr-TR" sz="2000" b="1" i="0" u="none" dirty="0" smtClean="0">
                <a:solidFill>
                  <a:schemeClr val="dk1"/>
                </a:solidFill>
                <a:latin typeface="Arial"/>
                <a:ea typeface="Arial"/>
                <a:cs typeface="Arial"/>
                <a:sym typeface="Arial"/>
              </a:rPr>
              <a:t>o</a:t>
            </a:r>
            <a:r>
              <a:rPr lang="en-US" sz="2000" b="1" i="0" u="none" dirty="0" err="1" smtClean="0">
                <a:solidFill>
                  <a:schemeClr val="dk1"/>
                </a:solidFill>
                <a:latin typeface="Arial"/>
                <a:ea typeface="Arial"/>
                <a:cs typeface="Arial"/>
                <a:sym typeface="Arial"/>
              </a:rPr>
              <a:t>rk</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F (</a:t>
            </a:r>
            <a:r>
              <a:rPr lang="en-US" sz="2000" b="1" i="0" u="none" dirty="0" err="1">
                <a:solidFill>
                  <a:schemeClr val="dk1"/>
                </a:solidFill>
                <a:latin typeface="Arial"/>
                <a:ea typeface="Arial"/>
                <a:cs typeface="Arial"/>
                <a:sym typeface="Arial"/>
              </a:rPr>
              <a:t>Traktör</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247650" algn="l" rtl="0">
              <a:spcBef>
                <a:spcPts val="400"/>
              </a:spcBef>
              <a:spcAft>
                <a:spcPts val="0"/>
              </a:spcAft>
              <a:buSzPts val="1500"/>
              <a:buNone/>
            </a:pPr>
            <a:endParaRPr sz="2000" b="0" i="0" u="none" dirty="0">
              <a:solidFill>
                <a:schemeClr val="dk1"/>
              </a:solidFill>
              <a:latin typeface="Arial"/>
              <a:ea typeface="Arial"/>
              <a:cs typeface="Arial"/>
              <a:sym typeface="Arial"/>
            </a:endParaRPr>
          </a:p>
        </p:txBody>
      </p:sp>
      <p:sp>
        <p:nvSpPr>
          <p:cNvPr id="174" name="Google Shape;174;p23"/>
          <p:cNvSpPr txBox="1">
            <a:spLocks noGrp="1"/>
          </p:cNvSpPr>
          <p:nvPr>
            <p:ph sz="half" idx="2"/>
          </p:nvPr>
        </p:nvSpPr>
        <p:spPr>
          <a:xfrm>
            <a:off x="4284662" y="1916112"/>
            <a:ext cx="4680000" cy="4210200"/>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lt2"/>
              </a:buClr>
              <a:buSzPts val="1500"/>
              <a:buFont typeface="Noto Sans Symbols"/>
              <a:buChar char="■"/>
            </a:pPr>
            <a:r>
              <a:rPr lang="en-US" sz="2000" b="1" i="0" u="none" dirty="0">
                <a:solidFill>
                  <a:srgbClr val="FF0000"/>
                </a:solidFill>
                <a:latin typeface="Arial"/>
                <a:ea typeface="Arial"/>
                <a:cs typeface="Arial"/>
                <a:sym typeface="Arial"/>
              </a:rPr>
              <a:t>İKİNCİ </a:t>
            </a:r>
            <a:r>
              <a:rPr lang="en-US" sz="2000" b="1" i="0" u="none" dirty="0" smtClean="0">
                <a:solidFill>
                  <a:srgbClr val="FF0000"/>
                </a:solidFill>
                <a:latin typeface="Arial"/>
                <a:ea typeface="Arial"/>
                <a:cs typeface="Arial"/>
                <a:sym typeface="Arial"/>
              </a:rPr>
              <a:t>GRUP </a:t>
            </a:r>
            <a:endParaRPr dirty="0">
              <a:solidFill>
                <a:srgbClr val="FF0000"/>
              </a:solidFill>
            </a:endParaRPr>
          </a:p>
          <a:p>
            <a:pPr marL="342900" lvl="0" indent="-342900" algn="l" rtl="0">
              <a:lnSpc>
                <a:spcPct val="80000"/>
              </a:lnSpc>
              <a:spcBef>
                <a:spcPts val="400"/>
              </a:spcBef>
              <a:spcAft>
                <a:spcPts val="0"/>
              </a:spcAft>
              <a:buSzPts val="1500"/>
              <a:buNone/>
            </a:pP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C1 (7500 kg </a:t>
            </a:r>
            <a:r>
              <a:rPr lang="en-US" sz="2000" b="1" i="0" u="none" dirty="0" err="1">
                <a:solidFill>
                  <a:schemeClr val="dk1"/>
                </a:solidFill>
                <a:latin typeface="Arial"/>
                <a:ea typeface="Arial"/>
                <a:cs typeface="Arial"/>
                <a:sym typeface="Arial"/>
              </a:rPr>
              <a:t>kadar</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Kamyon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ve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Çekici</a:t>
            </a:r>
            <a:r>
              <a:rPr lang="en-US" sz="2000" b="1" i="0" u="none" dirty="0">
                <a:solidFill>
                  <a:schemeClr val="dk1"/>
                </a:solidFill>
                <a:latin typeface="Arial"/>
                <a:ea typeface="Arial"/>
                <a:cs typeface="Arial"/>
                <a:sym typeface="Arial"/>
              </a:rPr>
              <a:t> )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C1E (12.000 kg </a:t>
            </a:r>
            <a:r>
              <a:rPr lang="en-US" sz="2000" b="1" i="0" u="none" dirty="0" err="1">
                <a:solidFill>
                  <a:schemeClr val="dk1"/>
                </a:solidFill>
                <a:latin typeface="Arial"/>
                <a:ea typeface="Arial"/>
                <a:cs typeface="Arial"/>
                <a:sym typeface="Arial"/>
              </a:rPr>
              <a:t>kadar</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Kamyon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ve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Çekici</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römorklu</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C (</a:t>
            </a:r>
            <a:r>
              <a:rPr lang="en-US" sz="2000" b="1" i="0" u="none" dirty="0" err="1">
                <a:solidFill>
                  <a:schemeClr val="dk1"/>
                </a:solidFill>
                <a:latin typeface="Arial"/>
                <a:ea typeface="Arial"/>
                <a:cs typeface="Arial"/>
                <a:sym typeface="Arial"/>
              </a:rPr>
              <a:t>Kamyon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ve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Çekici</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CE (</a:t>
            </a:r>
            <a:r>
              <a:rPr lang="en-US" sz="2000" b="1" i="0" u="none" dirty="0" err="1">
                <a:solidFill>
                  <a:schemeClr val="dk1"/>
                </a:solidFill>
                <a:latin typeface="Arial"/>
                <a:ea typeface="Arial"/>
                <a:cs typeface="Arial"/>
                <a:sym typeface="Arial"/>
              </a:rPr>
              <a:t>Kamyon</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ve</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Çekici-römorklu</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D1 (16+1 </a:t>
            </a:r>
            <a:r>
              <a:rPr lang="en-US" sz="2000" b="1" i="0" u="none" dirty="0" err="1">
                <a:solidFill>
                  <a:schemeClr val="dk1"/>
                </a:solidFill>
                <a:latin typeface="Arial"/>
                <a:ea typeface="Arial"/>
                <a:cs typeface="Arial"/>
                <a:sym typeface="Arial"/>
              </a:rPr>
              <a:t>kişilik</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Minibüs</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D1E (16+1 </a:t>
            </a:r>
            <a:r>
              <a:rPr lang="en-US" sz="2000" b="1" i="0" u="none" dirty="0" err="1">
                <a:solidFill>
                  <a:schemeClr val="dk1"/>
                </a:solidFill>
                <a:latin typeface="Arial"/>
                <a:ea typeface="Arial"/>
                <a:cs typeface="Arial"/>
                <a:sym typeface="Arial"/>
              </a:rPr>
              <a:t>kişilik</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Minibüs-römrk</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D (</a:t>
            </a:r>
            <a:r>
              <a:rPr lang="en-US" sz="2000" b="1" i="0" u="none" dirty="0" err="1">
                <a:solidFill>
                  <a:schemeClr val="dk1"/>
                </a:solidFill>
                <a:latin typeface="Arial"/>
                <a:ea typeface="Arial"/>
                <a:cs typeface="Arial"/>
                <a:sym typeface="Arial"/>
              </a:rPr>
              <a:t>Otobüs</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DE (</a:t>
            </a:r>
            <a:r>
              <a:rPr lang="en-US" sz="2000" b="1" i="0" u="none" dirty="0" err="1">
                <a:solidFill>
                  <a:schemeClr val="dk1"/>
                </a:solidFill>
                <a:latin typeface="Arial"/>
                <a:ea typeface="Arial"/>
                <a:cs typeface="Arial"/>
                <a:sym typeface="Arial"/>
              </a:rPr>
              <a:t>Otobüs-römorklu</a:t>
            </a:r>
            <a:r>
              <a:rPr lang="en-US" sz="2000" b="1" i="0" u="none" dirty="0">
                <a:solidFill>
                  <a:schemeClr val="dk1"/>
                </a:solidFill>
                <a:latin typeface="Arial"/>
                <a:ea typeface="Arial"/>
                <a:cs typeface="Arial"/>
                <a:sym typeface="Arial"/>
              </a:rPr>
              <a:t>) </a:t>
            </a:r>
            <a:endParaRPr sz="2000" b="0" i="0" u="none" dirty="0">
              <a:solidFill>
                <a:schemeClr val="dk1"/>
              </a:solidFill>
              <a:latin typeface="Arial"/>
              <a:ea typeface="Arial"/>
              <a:cs typeface="Arial"/>
              <a:sym typeface="Arial"/>
            </a:endParaRPr>
          </a:p>
          <a:p>
            <a:pPr marL="342900" lvl="0" indent="-342900" algn="l" rtl="0">
              <a:lnSpc>
                <a:spcPct val="80000"/>
              </a:lnSpc>
              <a:spcBef>
                <a:spcPts val="400"/>
              </a:spcBef>
              <a:spcAft>
                <a:spcPts val="0"/>
              </a:spcAft>
              <a:buClr>
                <a:schemeClr val="lt2"/>
              </a:buClr>
              <a:buSzPts val="1500"/>
              <a:buFont typeface="Noto Sans Symbols"/>
              <a:buChar char="■"/>
            </a:pPr>
            <a:r>
              <a:rPr lang="en-US" sz="2000" b="1" i="0" u="none" dirty="0">
                <a:solidFill>
                  <a:schemeClr val="dk1"/>
                </a:solidFill>
                <a:latin typeface="Arial"/>
                <a:ea typeface="Arial"/>
                <a:cs typeface="Arial"/>
                <a:sym typeface="Arial"/>
              </a:rPr>
              <a:t>G (</a:t>
            </a:r>
            <a:r>
              <a:rPr lang="en-US" sz="2000" b="1" i="0" u="none" dirty="0" err="1">
                <a:solidFill>
                  <a:schemeClr val="dk1"/>
                </a:solidFill>
                <a:latin typeface="Arial"/>
                <a:ea typeface="Arial"/>
                <a:cs typeface="Arial"/>
                <a:sym typeface="Arial"/>
              </a:rPr>
              <a:t>İş</a:t>
            </a:r>
            <a:r>
              <a:rPr lang="en-US" sz="2000" b="1" i="0" u="none" dirty="0">
                <a:solidFill>
                  <a:schemeClr val="dk1"/>
                </a:solidFill>
                <a:latin typeface="Arial"/>
                <a:ea typeface="Arial"/>
                <a:cs typeface="Arial"/>
                <a:sym typeface="Arial"/>
              </a:rPr>
              <a:t> </a:t>
            </a:r>
            <a:r>
              <a:rPr lang="en-US" sz="2000" b="1" i="0" u="none" dirty="0" err="1">
                <a:solidFill>
                  <a:schemeClr val="dk1"/>
                </a:solidFill>
                <a:latin typeface="Arial"/>
                <a:ea typeface="Arial"/>
                <a:cs typeface="Arial"/>
                <a:sym typeface="Arial"/>
              </a:rPr>
              <a:t>Makinesi</a:t>
            </a:r>
            <a:r>
              <a:rPr lang="en-US" sz="2000" b="1" i="0" u="none" dirty="0">
                <a:solidFill>
                  <a:schemeClr val="dk1"/>
                </a:solidFill>
                <a:latin typeface="Arial"/>
                <a:ea typeface="Arial"/>
                <a:cs typeface="Arial"/>
                <a:sym typeface="Arial"/>
              </a:rPr>
              <a:t> ) </a:t>
            </a:r>
            <a:r>
              <a:rPr lang="en-US" sz="2000" b="0" i="0" u="none" dirty="0">
                <a:solidFill>
                  <a:schemeClr val="dk1"/>
                </a:solidFill>
                <a:latin typeface="Arial"/>
                <a:ea typeface="Arial"/>
                <a:cs typeface="Arial"/>
                <a:sym typeface="Arial"/>
              </a:rPr>
              <a:t>  </a:t>
            </a:r>
            <a:endParaRPr dirty="0"/>
          </a:p>
          <a:p>
            <a:pPr marL="342900" lvl="0" indent="-247650" algn="l" rtl="0">
              <a:lnSpc>
                <a:spcPct val="80000"/>
              </a:lnSpc>
              <a:spcBef>
                <a:spcPts val="400"/>
              </a:spcBef>
              <a:spcAft>
                <a:spcPts val="0"/>
              </a:spcAft>
              <a:buClr>
                <a:schemeClr val="lt2"/>
              </a:buClr>
              <a:buSzPts val="1500"/>
              <a:buFont typeface="Noto Sans Symbols"/>
              <a:buNone/>
            </a:pPr>
            <a:endParaRPr sz="2000" b="0" i="0" u="none" dirty="0">
              <a:solidFill>
                <a:schemeClr val="dk1"/>
              </a:solidFill>
              <a:latin typeface="Arial"/>
              <a:ea typeface="Arial"/>
              <a:cs typeface="Arial"/>
              <a:sym typeface="Arial"/>
            </a:endParaRPr>
          </a:p>
          <a:p>
            <a:pPr marL="342900" lvl="0" indent="-247650" algn="l" rtl="0">
              <a:spcBef>
                <a:spcPts val="400"/>
              </a:spcBef>
              <a:spcAft>
                <a:spcPts val="0"/>
              </a:spcAft>
              <a:buSzPts val="1500"/>
              <a:buNone/>
            </a:pPr>
            <a:endParaRPr sz="2000" b="0" i="0" u="none" dirty="0">
              <a:solidFill>
                <a:schemeClr val="dk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48"/>
          <p:cNvSpPr txBox="1">
            <a:spLocks noGrp="1"/>
          </p:cNvSpPr>
          <p:nvPr>
            <p:ph type="title"/>
          </p:nvPr>
        </p:nvSpPr>
        <p:spPr>
          <a:xfrm>
            <a:off x="457200" y="457200"/>
            <a:ext cx="8229600" cy="1027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Konfrantasyon</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testi</a:t>
            </a:r>
            <a:r>
              <a:rPr lang="en-US" sz="3600" b="1" i="0" u="none" dirty="0">
                <a:solidFill>
                  <a:schemeClr val="dk1"/>
                </a:solidFill>
                <a:latin typeface="Arial"/>
                <a:ea typeface="Arial"/>
                <a:cs typeface="Arial"/>
                <a:sym typeface="Arial"/>
              </a:rPr>
              <a:t>;</a:t>
            </a:r>
            <a:endParaRPr b="1" dirty="0"/>
          </a:p>
        </p:txBody>
      </p:sp>
      <p:sp>
        <p:nvSpPr>
          <p:cNvPr id="325" name="Google Shape;325;p48"/>
          <p:cNvSpPr txBox="1">
            <a:spLocks noGrp="1"/>
          </p:cNvSpPr>
          <p:nvPr>
            <p:ph sz="half" idx="1"/>
          </p:nvPr>
        </p:nvSpPr>
        <p:spPr>
          <a:xfrm>
            <a:off x="468312" y="1628775"/>
            <a:ext cx="4038600" cy="42465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1800"/>
              <a:buFont typeface="Noto Sans Symbols"/>
              <a:buChar char="■"/>
            </a:pPr>
            <a:r>
              <a:rPr lang="en-US" sz="2400" b="0" i="0" u="none" dirty="0" err="1">
                <a:solidFill>
                  <a:schemeClr val="dk1"/>
                </a:solidFill>
                <a:latin typeface="Arial"/>
                <a:ea typeface="Arial"/>
                <a:cs typeface="Arial"/>
                <a:sym typeface="Arial"/>
              </a:rPr>
              <a:t>Konfrantasyon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testi</a:t>
            </a:r>
            <a:r>
              <a:rPr lang="en-US" sz="2400" b="0" i="0" u="none" dirty="0">
                <a:solidFill>
                  <a:schemeClr val="dk1"/>
                </a:solidFill>
                <a:latin typeface="Arial"/>
                <a:ea typeface="Arial"/>
                <a:cs typeface="Arial"/>
                <a:sym typeface="Arial"/>
              </a:rPr>
              <a:t> </a:t>
            </a:r>
            <a:r>
              <a:rPr lang="en-US" sz="2400" b="0" i="0" u="sng" dirty="0" err="1">
                <a:solidFill>
                  <a:schemeClr val="dk1"/>
                </a:solidFill>
                <a:latin typeface="Arial"/>
                <a:ea typeface="Arial"/>
                <a:cs typeface="Arial"/>
                <a:sym typeface="Arial"/>
              </a:rPr>
              <a:t>basit</a:t>
            </a:r>
            <a:r>
              <a:rPr lang="en-US" sz="2400" b="0" i="0" u="sng" dirty="0">
                <a:solidFill>
                  <a:schemeClr val="dk1"/>
                </a:solidFill>
                <a:latin typeface="Arial"/>
                <a:ea typeface="Arial"/>
                <a:cs typeface="Arial"/>
                <a:sym typeface="Arial"/>
              </a:rPr>
              <a:t> </a:t>
            </a:r>
            <a:r>
              <a:rPr lang="en-US" sz="2400" b="0" i="0" u="sng" dirty="0" err="1">
                <a:solidFill>
                  <a:schemeClr val="dk1"/>
                </a:solidFill>
                <a:latin typeface="Arial"/>
                <a:ea typeface="Arial"/>
                <a:cs typeface="Arial"/>
                <a:sym typeface="Arial"/>
              </a:rPr>
              <a:t>bir</a:t>
            </a:r>
            <a:r>
              <a:rPr lang="en-US" sz="2400" b="0" i="0" u="sng" dirty="0">
                <a:solidFill>
                  <a:schemeClr val="dk1"/>
                </a:solidFill>
                <a:latin typeface="Arial"/>
                <a:ea typeface="Arial"/>
                <a:cs typeface="Arial"/>
                <a:sym typeface="Arial"/>
              </a:rPr>
              <a:t> </a:t>
            </a:r>
            <a:r>
              <a:rPr lang="en-US" sz="2400" b="0" i="0" u="sng" dirty="0" err="1">
                <a:solidFill>
                  <a:schemeClr val="dk1"/>
                </a:solidFill>
                <a:latin typeface="Arial"/>
                <a:ea typeface="Arial"/>
                <a:cs typeface="Arial"/>
                <a:sym typeface="Arial"/>
              </a:rPr>
              <a:t>görme</a:t>
            </a:r>
            <a:r>
              <a:rPr lang="en-US" sz="2400" b="0" i="0" u="sng" dirty="0">
                <a:solidFill>
                  <a:schemeClr val="dk1"/>
                </a:solidFill>
                <a:latin typeface="Arial"/>
                <a:ea typeface="Arial"/>
                <a:cs typeface="Arial"/>
                <a:sym typeface="Arial"/>
              </a:rPr>
              <a:t> </a:t>
            </a:r>
            <a:r>
              <a:rPr lang="en-US" sz="2400" b="0" i="0" u="sng" dirty="0" err="1">
                <a:solidFill>
                  <a:schemeClr val="dk1"/>
                </a:solidFill>
                <a:latin typeface="Arial"/>
                <a:ea typeface="Arial"/>
                <a:cs typeface="Arial"/>
                <a:sym typeface="Arial"/>
              </a:rPr>
              <a:t>alanı</a:t>
            </a:r>
            <a:r>
              <a:rPr lang="en-US" sz="2400" b="0" i="0" u="sng" dirty="0">
                <a:solidFill>
                  <a:schemeClr val="dk1"/>
                </a:solidFill>
                <a:latin typeface="Arial"/>
                <a:ea typeface="Arial"/>
                <a:cs typeface="Arial"/>
                <a:sym typeface="Arial"/>
              </a:rPr>
              <a:t> </a:t>
            </a:r>
            <a:r>
              <a:rPr lang="en-US" sz="2400" b="0" i="0" u="sng" dirty="0" err="1">
                <a:solidFill>
                  <a:schemeClr val="dk1"/>
                </a:solidFill>
                <a:latin typeface="Arial"/>
                <a:ea typeface="Arial"/>
                <a:cs typeface="Arial"/>
                <a:sym typeface="Arial"/>
              </a:rPr>
              <a:t>testidir</a:t>
            </a:r>
            <a:r>
              <a:rPr lang="en-US" sz="2400" b="0" i="0" u="none" dirty="0">
                <a:solidFill>
                  <a:schemeClr val="dk1"/>
                </a:solidFill>
                <a:latin typeface="Arial"/>
                <a:ea typeface="Arial"/>
                <a:cs typeface="Arial"/>
                <a:sym typeface="Arial"/>
              </a:rPr>
              <a:t>.</a:t>
            </a:r>
            <a:endParaRPr dirty="0"/>
          </a:p>
          <a:p>
            <a:pPr marL="342900" lvl="0" indent="-342900" algn="l" rtl="0">
              <a:lnSpc>
                <a:spcPct val="90000"/>
              </a:lnSpc>
              <a:spcBef>
                <a:spcPts val="480"/>
              </a:spcBef>
              <a:spcAft>
                <a:spcPts val="0"/>
              </a:spcAft>
              <a:buClr>
                <a:schemeClr val="lt2"/>
              </a:buClr>
              <a:buSzPts val="1800"/>
              <a:buFont typeface="Noto Sans Symbols"/>
              <a:buChar char="■"/>
            </a:pPr>
            <a:r>
              <a:rPr lang="en-US" sz="2400" b="0" i="0" u="none" dirty="0">
                <a:solidFill>
                  <a:schemeClr val="dk1"/>
                </a:solidFill>
                <a:latin typeface="Arial"/>
                <a:ea typeface="Arial"/>
                <a:cs typeface="Arial"/>
                <a:sym typeface="Arial"/>
              </a:rPr>
              <a:t>Hasta </a:t>
            </a:r>
            <a:r>
              <a:rPr lang="en-US" sz="2400" b="0" i="0" u="none" dirty="0" err="1">
                <a:solidFill>
                  <a:schemeClr val="dk1"/>
                </a:solidFill>
                <a:latin typeface="Arial"/>
                <a:ea typeface="Arial"/>
                <a:cs typeface="Arial"/>
                <a:sym typeface="Arial"/>
              </a:rPr>
              <a:t>bir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kol</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mesafesi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uzaklıkta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karşınıza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oturur,burnunuza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odaklanır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aynı</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taraftaki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gözler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kapatılır</a:t>
            </a:r>
            <a:r>
              <a:rPr lang="en-US" sz="2400" b="0" i="0" u="none" dirty="0">
                <a:solidFill>
                  <a:schemeClr val="dk1"/>
                </a:solidFill>
                <a:latin typeface="Arial"/>
                <a:ea typeface="Arial"/>
                <a:cs typeface="Arial"/>
                <a:sym typeface="Arial"/>
              </a:rPr>
              <a:t>.</a:t>
            </a:r>
            <a:endParaRPr dirty="0"/>
          </a:p>
          <a:p>
            <a:pPr marL="342900" lvl="0" indent="-342900" algn="l" rtl="0">
              <a:lnSpc>
                <a:spcPct val="90000"/>
              </a:lnSpc>
              <a:spcBef>
                <a:spcPts val="480"/>
              </a:spcBef>
              <a:spcAft>
                <a:spcPts val="0"/>
              </a:spcAft>
              <a:buClr>
                <a:schemeClr val="lt2"/>
              </a:buClr>
              <a:buSzPts val="1800"/>
              <a:buFont typeface="Noto Sans Symbols"/>
              <a:buChar char="■"/>
            </a:pPr>
            <a:r>
              <a:rPr lang="en-US" sz="2400" b="0" i="0" u="none" dirty="0" err="1">
                <a:solidFill>
                  <a:schemeClr val="dk1"/>
                </a:solidFill>
                <a:latin typeface="Arial"/>
                <a:ea typeface="Arial"/>
                <a:cs typeface="Arial"/>
                <a:sym typeface="Arial"/>
              </a:rPr>
              <a:t>Elinizdeki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ışık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kaynağı</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farklı</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açılarda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yakılarak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görme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alanı</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değerlendirilir</a:t>
            </a:r>
            <a:r>
              <a:rPr lang="en-US" sz="2400" b="0" i="0" u="none" dirty="0">
                <a:solidFill>
                  <a:schemeClr val="dk1"/>
                </a:solidFill>
                <a:latin typeface="Arial"/>
                <a:ea typeface="Arial"/>
                <a:cs typeface="Arial"/>
                <a:sym typeface="Arial"/>
              </a:rPr>
              <a:t>.</a:t>
            </a:r>
            <a:endParaRPr dirty="0"/>
          </a:p>
          <a:p>
            <a:pPr marL="342900" lvl="0" indent="-228600" algn="l" rtl="0">
              <a:lnSpc>
                <a:spcPct val="90000"/>
              </a:lnSpc>
              <a:spcBef>
                <a:spcPts val="480"/>
              </a:spcBef>
              <a:spcAft>
                <a:spcPts val="0"/>
              </a:spcAft>
              <a:buClr>
                <a:schemeClr val="lt2"/>
              </a:buClr>
              <a:buSzPts val="1800"/>
              <a:buFont typeface="Noto Sans Symbols"/>
              <a:buNone/>
            </a:pPr>
            <a:endParaRPr sz="2400" b="0" i="0" u="none" dirty="0">
              <a:solidFill>
                <a:schemeClr val="dk1"/>
              </a:solidFill>
              <a:latin typeface="Arial"/>
              <a:ea typeface="Arial"/>
              <a:cs typeface="Arial"/>
              <a:sym typeface="Arial"/>
            </a:endParaRPr>
          </a:p>
          <a:p>
            <a:pPr marL="342900" lvl="0" indent="-228600" algn="l" rtl="0">
              <a:spcBef>
                <a:spcPts val="480"/>
              </a:spcBef>
              <a:spcAft>
                <a:spcPts val="0"/>
              </a:spcAft>
              <a:buSzPts val="1800"/>
              <a:buNone/>
            </a:pPr>
            <a:endParaRPr sz="2400" b="0" i="0" u="none" dirty="0">
              <a:solidFill>
                <a:schemeClr val="dk1"/>
              </a:solidFill>
              <a:latin typeface="Arial"/>
              <a:ea typeface="Arial"/>
              <a:cs typeface="Arial"/>
              <a:sym typeface="Arial"/>
            </a:endParaRPr>
          </a:p>
        </p:txBody>
      </p:sp>
      <p:pic>
        <p:nvPicPr>
          <p:cNvPr id="326" name="Google Shape;326;p48" descr="4"/>
          <p:cNvPicPr preferRelativeResize="0">
            <a:picLocks noGrp="1"/>
          </p:cNvPicPr>
          <p:nvPr>
            <p:ph sz="half" idx="2"/>
          </p:nvPr>
        </p:nvPicPr>
        <p:blipFill rotWithShape="1">
          <a:blip r:embed="rId3">
            <a:alphaModFix/>
          </a:blip>
          <a:stretch/>
        </p:blipFill>
        <p:spPr>
          <a:xfrm>
            <a:off x="4763911" y="2472266"/>
            <a:ext cx="3612445" cy="3093155"/>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49"/>
          <p:cNvSpPr txBox="1">
            <a:spLocks noGrp="1"/>
          </p:cNvSpPr>
          <p:nvPr>
            <p:ph type="title"/>
          </p:nvPr>
        </p:nvSpPr>
        <p:spPr>
          <a:xfrm>
            <a:off x="457200" y="457200"/>
            <a:ext cx="8229600" cy="1100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Derinlik</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duyusu</a:t>
            </a:r>
            <a:r>
              <a:rPr lang="en-US" sz="3600" b="1" i="0" u="none" dirty="0">
                <a:solidFill>
                  <a:schemeClr val="dk1"/>
                </a:solidFill>
                <a:latin typeface="Arial"/>
                <a:ea typeface="Arial"/>
                <a:cs typeface="Arial"/>
                <a:sym typeface="Arial"/>
              </a:rPr>
              <a:t>;</a:t>
            </a:r>
            <a:endParaRPr b="1" dirty="0"/>
          </a:p>
        </p:txBody>
      </p:sp>
      <p:sp>
        <p:nvSpPr>
          <p:cNvPr id="332" name="Google Shape;332;p49"/>
          <p:cNvSpPr txBox="1">
            <a:spLocks noGrp="1"/>
          </p:cNvSpPr>
          <p:nvPr>
            <p:ph idx="1"/>
          </p:nvPr>
        </p:nvSpPr>
        <p:spPr>
          <a:xfrm>
            <a:off x="457200" y="1557337"/>
            <a:ext cx="8229600" cy="3959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SzPts val="2400"/>
              <a:buNone/>
            </a:pPr>
            <a:r>
              <a:rPr lang="en-US" sz="3200" b="0" i="0" u="none" dirty="0">
                <a:solidFill>
                  <a:schemeClr val="dk1"/>
                </a:solidFill>
                <a:latin typeface="Arial"/>
                <a:ea typeface="Arial"/>
                <a:cs typeface="Arial"/>
                <a:sym typeface="Arial"/>
              </a:rPr>
              <a:t> </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İki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derinlik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duyusu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olmalıdır</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Monoküler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olanlarda;olayın</a:t>
            </a:r>
            <a:r>
              <a:rPr lang="en-US" sz="3200" b="0" i="0" u="none" dirty="0">
                <a:solidFill>
                  <a:schemeClr val="dk1"/>
                </a:solidFill>
                <a:latin typeface="Arial"/>
                <a:ea typeface="Arial"/>
                <a:cs typeface="Arial"/>
                <a:sym typeface="Arial"/>
              </a:rPr>
              <a:t> </a:t>
            </a:r>
            <a:r>
              <a:rPr lang="en-US" sz="3200" b="0" i="0" u="none" dirty="0" err="1" smtClean="0">
                <a:solidFill>
                  <a:schemeClr val="dk1"/>
                </a:solidFill>
                <a:latin typeface="Arial"/>
                <a:ea typeface="Arial"/>
                <a:cs typeface="Arial"/>
                <a:sym typeface="Arial"/>
              </a:rPr>
              <a:t>üzerinden</a:t>
            </a:r>
            <a:endParaRPr lang="tr-TR" sz="3200" b="0" i="0" u="none" dirty="0" smtClean="0">
              <a:solidFill>
                <a:schemeClr val="dk1"/>
              </a:solidFill>
              <a:latin typeface="Arial"/>
              <a:ea typeface="Arial"/>
              <a:cs typeface="Arial"/>
              <a:sym typeface="Arial"/>
            </a:endParaRPr>
          </a:p>
          <a:p>
            <a:pPr marL="0" lvl="0" indent="0" algn="l" rtl="0">
              <a:lnSpc>
                <a:spcPct val="100000"/>
              </a:lnSpc>
              <a:spcBef>
                <a:spcPts val="640"/>
              </a:spcBef>
              <a:spcAft>
                <a:spcPts val="0"/>
              </a:spcAft>
              <a:buClr>
                <a:schemeClr val="lt2"/>
              </a:buClr>
              <a:buSzPts val="2400"/>
              <a:buNone/>
            </a:pPr>
            <a:r>
              <a:rPr lang="tr-TR" dirty="0">
                <a:solidFill>
                  <a:schemeClr val="dk1"/>
                </a:solidFill>
                <a:latin typeface="Arial"/>
                <a:ea typeface="Arial"/>
                <a:cs typeface="Arial"/>
                <a:sym typeface="Arial"/>
              </a:rPr>
              <a:t> </a:t>
            </a:r>
            <a:r>
              <a:rPr lang="tr-TR" dirty="0" smtClean="0">
                <a:solidFill>
                  <a:schemeClr val="dk1"/>
                </a:solidFill>
                <a:latin typeface="Arial"/>
                <a:ea typeface="Arial"/>
                <a:cs typeface="Arial"/>
                <a:sym typeface="Arial"/>
              </a:rPr>
              <a:t> </a:t>
            </a:r>
            <a:r>
              <a:rPr lang="en-US" sz="3200" b="0" i="0" u="none" dirty="0" smtClean="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en</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az</a:t>
            </a:r>
            <a:r>
              <a:rPr lang="en-US" sz="3200" b="1" i="0" u="none" dirty="0">
                <a:solidFill>
                  <a:schemeClr val="dk1"/>
                </a:solidFill>
                <a:latin typeface="Arial"/>
                <a:ea typeface="Arial"/>
                <a:cs typeface="Arial"/>
                <a:sym typeface="Arial"/>
              </a:rPr>
              <a:t> </a:t>
            </a:r>
            <a:r>
              <a:rPr lang="tr-TR" b="1" dirty="0" smtClean="0">
                <a:solidFill>
                  <a:schemeClr val="dk1"/>
                </a:solidFill>
                <a:latin typeface="Arial"/>
                <a:ea typeface="Arial"/>
                <a:cs typeface="Arial"/>
                <a:sym typeface="Arial"/>
              </a:rPr>
              <a:t>1</a:t>
            </a:r>
            <a:r>
              <a:rPr lang="en-US" sz="3200" b="1" i="0" u="none" dirty="0" smtClean="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yıl</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geçmiş</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olmalıdır</a:t>
            </a:r>
            <a:r>
              <a:rPr lang="en-US" sz="3200" b="1" i="0" u="none" dirty="0">
                <a:solidFill>
                  <a:schemeClr val="dk1"/>
                </a:solidFill>
                <a:latin typeface="Arial"/>
                <a:ea typeface="Arial"/>
                <a:cs typeface="Arial"/>
                <a:sym typeface="Arial"/>
              </a:rPr>
              <a:t>.</a:t>
            </a:r>
            <a:endParaRPr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50"/>
          <p:cNvSpPr txBox="1">
            <a:spLocks noGrp="1"/>
          </p:cNvSpPr>
          <p:nvPr>
            <p:ph type="title"/>
          </p:nvPr>
        </p:nvSpPr>
        <p:spPr>
          <a:xfrm>
            <a:off x="457200" y="457200"/>
            <a:ext cx="8229600" cy="1100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Derinlik</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duyusu</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testi</a:t>
            </a:r>
            <a:r>
              <a:rPr lang="en-US" sz="3600" b="1" i="0" u="none" dirty="0">
                <a:solidFill>
                  <a:schemeClr val="dk1"/>
                </a:solidFill>
                <a:latin typeface="Arial"/>
                <a:ea typeface="Arial"/>
                <a:cs typeface="Arial"/>
                <a:sym typeface="Arial"/>
              </a:rPr>
              <a:t>;</a:t>
            </a:r>
            <a:endParaRPr b="1" dirty="0"/>
          </a:p>
        </p:txBody>
      </p:sp>
      <p:sp>
        <p:nvSpPr>
          <p:cNvPr id="338" name="Google Shape;338;p50"/>
          <p:cNvSpPr txBox="1">
            <a:spLocks noGrp="1"/>
          </p:cNvSpPr>
          <p:nvPr>
            <p:ph sz="half" idx="1"/>
          </p:nvPr>
        </p:nvSpPr>
        <p:spPr>
          <a:xfrm>
            <a:off x="323850" y="2060575"/>
            <a:ext cx="4030800" cy="4064100"/>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100000"/>
              </a:lnSpc>
              <a:spcBef>
                <a:spcPts val="0"/>
              </a:spcBef>
              <a:spcAft>
                <a:spcPts val="0"/>
              </a:spcAft>
              <a:buClr>
                <a:schemeClr val="lt2"/>
              </a:buClr>
              <a:buSzPts val="1800"/>
              <a:buFont typeface="Noto Sans Symbols"/>
              <a:buNone/>
            </a:pPr>
            <a:r>
              <a:rPr lang="tr-TR" sz="2400" b="0" i="0" u="none" strike="noStrike" cap="none" dirty="0" smtClean="0">
                <a:solidFill>
                  <a:schemeClr val="dk1"/>
                </a:solidFill>
                <a:latin typeface="Arial"/>
                <a:ea typeface="Arial"/>
                <a:cs typeface="Arial"/>
                <a:sym typeface="Arial"/>
              </a:rPr>
              <a:t>*</a:t>
            </a:r>
            <a:r>
              <a:rPr lang="en-US" sz="2400" b="0" i="0" u="none" strike="noStrike" cap="none" dirty="0" err="1" smtClean="0">
                <a:solidFill>
                  <a:schemeClr val="dk1"/>
                </a:solidFill>
                <a:latin typeface="Arial"/>
                <a:ea typeface="Arial"/>
                <a:cs typeface="Arial"/>
                <a:sym typeface="Arial"/>
              </a:rPr>
              <a:t>Kayması</a:t>
            </a:r>
            <a:r>
              <a:rPr lang="en-US" sz="2400" b="0" i="0" u="none" strike="noStrike" cap="none" dirty="0" smtClean="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olmayan</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gözlerde</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füzyon</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nedeniyle</a:t>
            </a:r>
            <a:r>
              <a:rPr lang="en-US" sz="2400" b="0" i="0" u="none" strike="noStrike" cap="none" dirty="0">
                <a:solidFill>
                  <a:schemeClr val="dk1"/>
                </a:solidFill>
                <a:latin typeface="Arial"/>
                <a:ea typeface="Arial"/>
                <a:cs typeface="Arial"/>
                <a:sym typeface="Arial"/>
              </a:rPr>
              <a:t> her </a:t>
            </a:r>
            <a:r>
              <a:rPr lang="en-US" sz="2400" b="0" i="0" u="none" strike="noStrike" cap="none" dirty="0" err="1">
                <a:solidFill>
                  <a:schemeClr val="dk1"/>
                </a:solidFill>
                <a:latin typeface="Arial"/>
                <a:ea typeface="Arial"/>
                <a:cs typeface="Arial"/>
                <a:sym typeface="Arial"/>
              </a:rPr>
              <a:t>bir</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gözün</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algıladığı</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görüntüler</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üst</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üste</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gelerek</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birleşir</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tek</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ve</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derinde</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görünürler</a:t>
            </a:r>
            <a:r>
              <a:rPr lang="en-US" sz="2400" b="0" i="0" u="none" strike="noStrike" cap="none" dirty="0">
                <a:solidFill>
                  <a:schemeClr val="dk1"/>
                </a:solidFill>
                <a:latin typeface="Arial"/>
                <a:ea typeface="Arial"/>
                <a:cs typeface="Arial"/>
                <a:sym typeface="Arial"/>
              </a:rPr>
              <a:t>.</a:t>
            </a:r>
            <a:endParaRPr dirty="0"/>
          </a:p>
          <a:p>
            <a:pPr marL="342900" marR="0" lvl="0" indent="-342900" algn="just" rtl="0">
              <a:lnSpc>
                <a:spcPct val="100000"/>
              </a:lnSpc>
              <a:spcBef>
                <a:spcPts val="480"/>
              </a:spcBef>
              <a:spcAft>
                <a:spcPts val="0"/>
              </a:spcAft>
              <a:buClr>
                <a:schemeClr val="lt2"/>
              </a:buClr>
              <a:buSzPts val="1800"/>
              <a:buFont typeface="Noto Sans Symbols"/>
              <a:buNone/>
            </a:pPr>
            <a:r>
              <a:rPr lang="tr-TR" sz="2400" b="0" i="0" u="none" strike="noStrike" cap="none" dirty="0" smtClean="0">
                <a:solidFill>
                  <a:schemeClr val="dk1"/>
                </a:solidFill>
                <a:latin typeface="Arial"/>
                <a:ea typeface="Arial"/>
                <a:cs typeface="Arial"/>
                <a:sym typeface="Arial"/>
              </a:rPr>
              <a:t>*</a:t>
            </a:r>
            <a:r>
              <a:rPr lang="en-US" sz="2400" b="0" i="0" u="none" strike="noStrike" cap="none" dirty="0" err="1" smtClean="0">
                <a:solidFill>
                  <a:schemeClr val="dk1"/>
                </a:solidFill>
                <a:latin typeface="Arial"/>
                <a:ea typeface="Arial"/>
                <a:cs typeface="Arial"/>
                <a:sym typeface="Arial"/>
              </a:rPr>
              <a:t>Kaymada</a:t>
            </a:r>
            <a:r>
              <a:rPr lang="en-US" sz="2400" b="0" i="0" u="none" strike="noStrike" cap="none" dirty="0" smtClean="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derinlik</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hissi</a:t>
            </a:r>
            <a:r>
              <a:rPr lang="en-US" sz="2400" b="0" i="0" u="none" strike="noStrike" cap="none" dirty="0">
                <a:solidFill>
                  <a:schemeClr val="dk1"/>
                </a:solidFill>
                <a:latin typeface="Arial"/>
                <a:ea typeface="Arial"/>
                <a:cs typeface="Arial"/>
                <a:sym typeface="Arial"/>
              </a:rPr>
              <a:t> </a:t>
            </a:r>
            <a:r>
              <a:rPr lang="en-US" sz="2400" b="0" i="0" u="none" strike="noStrike" cap="none" dirty="0" err="1">
                <a:solidFill>
                  <a:schemeClr val="dk1"/>
                </a:solidFill>
                <a:latin typeface="Arial"/>
                <a:ea typeface="Arial"/>
                <a:cs typeface="Arial"/>
                <a:sym typeface="Arial"/>
              </a:rPr>
              <a:t>bozulur</a:t>
            </a:r>
            <a:endParaRPr dirty="0"/>
          </a:p>
          <a:p>
            <a:pPr marL="342900" marR="0" lvl="0" indent="-342900" algn="just" rtl="0">
              <a:lnSpc>
                <a:spcPct val="100000"/>
              </a:lnSpc>
              <a:spcBef>
                <a:spcPts val="480"/>
              </a:spcBef>
              <a:spcAft>
                <a:spcPts val="0"/>
              </a:spcAft>
              <a:buClr>
                <a:schemeClr val="lt2"/>
              </a:buClr>
              <a:buSzPts val="1800"/>
              <a:buFont typeface="Noto Sans Symbols"/>
              <a:buNone/>
            </a:pPr>
            <a:r>
              <a:rPr lang="tr-TR" sz="2400" b="1" i="0" u="none" strike="noStrike" cap="none" dirty="0" smtClean="0">
                <a:solidFill>
                  <a:srgbClr val="FF0000"/>
                </a:solidFill>
                <a:latin typeface="Arial"/>
                <a:ea typeface="Arial"/>
                <a:cs typeface="Arial"/>
                <a:sym typeface="Arial"/>
              </a:rPr>
              <a:t>*</a:t>
            </a:r>
            <a:r>
              <a:rPr lang="en-US" sz="2400" b="1" i="0" u="none" strike="noStrike" cap="none" dirty="0" err="1" smtClean="0">
                <a:solidFill>
                  <a:srgbClr val="FF0000"/>
                </a:solidFill>
                <a:latin typeface="Arial"/>
                <a:ea typeface="Arial"/>
                <a:cs typeface="Arial"/>
                <a:sym typeface="Arial"/>
              </a:rPr>
              <a:t>En</a:t>
            </a:r>
            <a:r>
              <a:rPr lang="en-US" sz="2400" b="1" i="0" u="none" strike="noStrike" cap="none" dirty="0" smtClean="0">
                <a:solidFill>
                  <a:srgbClr val="FF0000"/>
                </a:solidFill>
                <a:latin typeface="Arial"/>
                <a:ea typeface="Arial"/>
                <a:cs typeface="Arial"/>
                <a:sym typeface="Arial"/>
              </a:rPr>
              <a:t> </a:t>
            </a:r>
            <a:r>
              <a:rPr lang="en-US" sz="2400" b="1" i="0" u="none" strike="noStrike" cap="none" dirty="0" err="1">
                <a:solidFill>
                  <a:srgbClr val="FF0000"/>
                </a:solidFill>
                <a:latin typeface="Arial"/>
                <a:ea typeface="Arial"/>
                <a:cs typeface="Arial"/>
                <a:sym typeface="Arial"/>
              </a:rPr>
              <a:t>basit</a:t>
            </a:r>
            <a:r>
              <a:rPr lang="en-US" sz="2400" b="1" i="0" u="none" strike="noStrike" cap="none" dirty="0">
                <a:solidFill>
                  <a:srgbClr val="FF0000"/>
                </a:solidFill>
                <a:latin typeface="Arial"/>
                <a:ea typeface="Arial"/>
                <a:cs typeface="Arial"/>
                <a:sym typeface="Arial"/>
              </a:rPr>
              <a:t> test </a:t>
            </a:r>
            <a:r>
              <a:rPr lang="en-US" sz="2400" b="1" i="0" u="none" strike="noStrike" cap="none" dirty="0" err="1">
                <a:solidFill>
                  <a:srgbClr val="FF0000"/>
                </a:solidFill>
                <a:latin typeface="Arial"/>
                <a:ea typeface="Arial"/>
                <a:cs typeface="Arial"/>
                <a:sym typeface="Arial"/>
              </a:rPr>
              <a:t>Lang’ın</a:t>
            </a:r>
            <a:r>
              <a:rPr lang="en-US" sz="2400" b="1" i="0" u="none" strike="noStrike" cap="none" dirty="0">
                <a:solidFill>
                  <a:srgbClr val="FF0000"/>
                </a:solidFill>
                <a:latin typeface="Arial"/>
                <a:ea typeface="Arial"/>
                <a:cs typeface="Arial"/>
                <a:sym typeface="Arial"/>
              </a:rPr>
              <a:t> </a:t>
            </a:r>
            <a:r>
              <a:rPr lang="en-US" sz="2400" b="1" i="0" u="none" strike="noStrike" cap="none" dirty="0" err="1">
                <a:solidFill>
                  <a:srgbClr val="FF0000"/>
                </a:solidFill>
                <a:latin typeface="Arial"/>
                <a:ea typeface="Arial"/>
                <a:cs typeface="Arial"/>
                <a:sym typeface="Arial"/>
              </a:rPr>
              <a:t>iki</a:t>
            </a:r>
            <a:r>
              <a:rPr lang="en-US" sz="2400" b="1" i="0" u="none" strike="noStrike" cap="none" dirty="0">
                <a:solidFill>
                  <a:srgbClr val="FF0000"/>
                </a:solidFill>
                <a:latin typeface="Arial"/>
                <a:ea typeface="Arial"/>
                <a:cs typeface="Arial"/>
                <a:sym typeface="Arial"/>
              </a:rPr>
              <a:t> </a:t>
            </a:r>
            <a:r>
              <a:rPr lang="en-US" sz="2400" b="1" i="0" u="none" strike="noStrike" cap="none" dirty="0" err="1">
                <a:solidFill>
                  <a:srgbClr val="FF0000"/>
                </a:solidFill>
                <a:latin typeface="Arial"/>
                <a:ea typeface="Arial"/>
                <a:cs typeface="Arial"/>
                <a:sym typeface="Arial"/>
              </a:rPr>
              <a:t>kalem</a:t>
            </a:r>
            <a:r>
              <a:rPr lang="en-US" sz="2400" b="1" i="0" u="none" strike="noStrike" cap="none" dirty="0">
                <a:solidFill>
                  <a:srgbClr val="FF0000"/>
                </a:solidFill>
                <a:latin typeface="Arial"/>
                <a:ea typeface="Arial"/>
                <a:cs typeface="Arial"/>
                <a:sym typeface="Arial"/>
              </a:rPr>
              <a:t> </a:t>
            </a:r>
            <a:r>
              <a:rPr lang="en-US" sz="2400" b="1" i="0" u="none" strike="noStrike" cap="none" dirty="0" err="1">
                <a:solidFill>
                  <a:srgbClr val="FF0000"/>
                </a:solidFill>
                <a:latin typeface="Arial"/>
                <a:ea typeface="Arial"/>
                <a:cs typeface="Arial"/>
                <a:sym typeface="Arial"/>
              </a:rPr>
              <a:t>testidir</a:t>
            </a:r>
            <a:r>
              <a:rPr lang="en-US" sz="2400" b="1" i="0" u="none" strike="noStrike" cap="none" dirty="0">
                <a:solidFill>
                  <a:srgbClr val="FF0000"/>
                </a:solidFill>
                <a:latin typeface="Arial"/>
                <a:ea typeface="Arial"/>
                <a:cs typeface="Arial"/>
                <a:sym typeface="Arial"/>
              </a:rPr>
              <a:t>.</a:t>
            </a:r>
            <a:endParaRPr b="1" dirty="0">
              <a:solidFill>
                <a:srgbClr val="FF0000"/>
              </a:solidFill>
            </a:endParaRPr>
          </a:p>
          <a:p>
            <a:pPr marL="342900" marR="0" lvl="0" indent="-228600" algn="l" rtl="0">
              <a:lnSpc>
                <a:spcPct val="100000"/>
              </a:lnSpc>
              <a:spcBef>
                <a:spcPts val="480"/>
              </a:spcBef>
              <a:spcAft>
                <a:spcPts val="0"/>
              </a:spcAft>
              <a:buClr>
                <a:schemeClr val="lt2"/>
              </a:buClr>
              <a:buSzPts val="1800"/>
              <a:buFont typeface="Noto Sans Symbols"/>
              <a:buNone/>
            </a:pPr>
            <a:endParaRPr sz="2400" b="0" i="0" u="none" strike="noStrike" cap="none" dirty="0">
              <a:solidFill>
                <a:schemeClr val="dk1"/>
              </a:solidFill>
              <a:latin typeface="Arial"/>
              <a:ea typeface="Arial"/>
              <a:cs typeface="Arial"/>
              <a:sym typeface="Arial"/>
            </a:endParaRPr>
          </a:p>
          <a:p>
            <a:pPr marL="342900" marR="0" lvl="0" indent="-228600" algn="l" rtl="0">
              <a:spcBef>
                <a:spcPts val="480"/>
              </a:spcBef>
              <a:spcAft>
                <a:spcPts val="0"/>
              </a:spcAft>
              <a:buClr>
                <a:schemeClr val="lt2"/>
              </a:buClr>
              <a:buSzPts val="1800"/>
              <a:buFont typeface="Noto Sans Symbols"/>
              <a:buNone/>
            </a:pPr>
            <a:endParaRPr sz="2400" b="0" i="0" u="none" dirty="0">
              <a:solidFill>
                <a:schemeClr val="dk1"/>
              </a:solidFill>
              <a:latin typeface="Arial"/>
              <a:ea typeface="Arial"/>
              <a:cs typeface="Arial"/>
              <a:sym typeface="Arial"/>
            </a:endParaRPr>
          </a:p>
        </p:txBody>
      </p:sp>
      <p:pic>
        <p:nvPicPr>
          <p:cNvPr id="339" name="Google Shape;339;p50" descr="21"/>
          <p:cNvPicPr preferRelativeResize="0">
            <a:picLocks noGrp="1"/>
          </p:cNvPicPr>
          <p:nvPr>
            <p:ph sz="half" idx="2"/>
          </p:nvPr>
        </p:nvPicPr>
        <p:blipFill rotWithShape="1">
          <a:blip r:embed="rId3">
            <a:alphaModFix/>
          </a:blip>
          <a:srcRect/>
          <a:stretch/>
        </p:blipFill>
        <p:spPr>
          <a:xfrm>
            <a:off x="4859337" y="1628775"/>
            <a:ext cx="3889500" cy="424830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51"/>
          <p:cNvSpPr txBox="1">
            <a:spLocks noGrp="1"/>
          </p:cNvSpPr>
          <p:nvPr>
            <p:ph type="title"/>
          </p:nvPr>
        </p:nvSpPr>
        <p:spPr>
          <a:xfrm>
            <a:off x="457200" y="457200"/>
            <a:ext cx="8229600" cy="1027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Gece</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körlüğü</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ve</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renk</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körlüğü</a:t>
            </a:r>
            <a:r>
              <a:rPr lang="en-US" sz="3600" b="1" i="0" u="none" dirty="0">
                <a:solidFill>
                  <a:schemeClr val="dk1"/>
                </a:solidFill>
                <a:latin typeface="Arial"/>
                <a:ea typeface="Arial"/>
                <a:cs typeface="Arial"/>
                <a:sym typeface="Arial"/>
              </a:rPr>
              <a:t>;</a:t>
            </a:r>
            <a:endParaRPr b="1" dirty="0"/>
          </a:p>
        </p:txBody>
      </p:sp>
      <p:sp>
        <p:nvSpPr>
          <p:cNvPr id="345" name="Google Shape;345;p51"/>
          <p:cNvSpPr txBox="1">
            <a:spLocks noGrp="1"/>
          </p:cNvSpPr>
          <p:nvPr>
            <p:ph type="body" idx="1"/>
          </p:nvPr>
        </p:nvSpPr>
        <p:spPr>
          <a:xfrm>
            <a:off x="539750" y="1412875"/>
            <a:ext cx="4030800" cy="44814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Gece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körlüğü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gün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doğ</a:t>
            </a:r>
            <a:r>
              <a:rPr lang="en-US" sz="2800" b="0" i="0" u="none" dirty="0">
                <a:solidFill>
                  <a:schemeClr val="dk1"/>
                </a:solidFill>
                <a:latin typeface="Arial"/>
                <a:ea typeface="Arial"/>
                <a:cs typeface="Arial"/>
                <a:sym typeface="Arial"/>
              </a:rPr>
              <a:t>. </a:t>
            </a:r>
            <a:r>
              <a:rPr lang="tr-TR" sz="2800" dirty="0">
                <a:solidFill>
                  <a:schemeClr val="dk1"/>
                </a:solidFill>
                <a:latin typeface="Arial"/>
                <a:ea typeface="Arial"/>
                <a:cs typeface="Arial"/>
                <a:sym typeface="Arial"/>
              </a:rPr>
              <a:t>1</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saat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sonrasından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itibaren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gün</a:t>
            </a:r>
            <a:r>
              <a:rPr lang="en-US" sz="2800" b="0" i="0" u="none" dirty="0">
                <a:solidFill>
                  <a:schemeClr val="dk1"/>
                </a:solidFill>
                <a:latin typeface="Arial"/>
                <a:ea typeface="Arial"/>
                <a:cs typeface="Arial"/>
                <a:sym typeface="Arial"/>
              </a:rPr>
              <a:t> bat. </a:t>
            </a:r>
            <a:r>
              <a:rPr lang="tr-TR" sz="2800" dirty="0">
                <a:solidFill>
                  <a:schemeClr val="dk1"/>
                </a:solidFill>
                <a:latin typeface="Arial"/>
                <a:ea typeface="Arial"/>
                <a:cs typeface="Arial"/>
                <a:sym typeface="Arial"/>
              </a:rPr>
              <a:t>1</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saat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öncesine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kadar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araç</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kullanabilirler</a:t>
            </a:r>
            <a:r>
              <a:rPr lang="en-US" sz="2800" b="0" i="0" u="none" dirty="0">
                <a:solidFill>
                  <a:schemeClr val="dk1"/>
                </a:solidFill>
                <a:latin typeface="Arial"/>
                <a:ea typeface="Arial"/>
                <a:cs typeface="Arial"/>
                <a:sym typeface="Arial"/>
              </a:rPr>
              <a:t>.</a:t>
            </a:r>
            <a:endParaRPr dirty="0"/>
          </a:p>
          <a:p>
            <a:pPr marL="342900" marR="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Renk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körlüğü</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olanlar</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herhangi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bir</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koşul</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aranmadan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sürücü</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olabilir</a:t>
            </a:r>
            <a:r>
              <a:rPr lang="en-US" sz="2800" b="1" i="0" u="none" dirty="0">
                <a:solidFill>
                  <a:schemeClr val="dk1"/>
                </a:solidFill>
                <a:latin typeface="Arial"/>
                <a:ea typeface="Arial"/>
                <a:cs typeface="Arial"/>
                <a:sym typeface="Arial"/>
              </a:rPr>
              <a:t>.</a:t>
            </a:r>
            <a:endParaRPr b="1" dirty="0"/>
          </a:p>
          <a:p>
            <a:pPr marL="342900" marR="0" lvl="0" indent="-209550" algn="l" rtl="0">
              <a:spcBef>
                <a:spcPts val="560"/>
              </a:spcBef>
              <a:spcAft>
                <a:spcPts val="0"/>
              </a:spcAft>
              <a:buClr>
                <a:schemeClr val="lt2"/>
              </a:buClr>
              <a:buSzPts val="2100"/>
              <a:buFont typeface="Noto Sans Symbols"/>
              <a:buNone/>
            </a:pPr>
            <a:endParaRPr sz="2800" b="0" i="0" u="none" dirty="0">
              <a:solidFill>
                <a:schemeClr val="dk1"/>
              </a:solidFill>
              <a:latin typeface="Arial"/>
              <a:ea typeface="Arial"/>
              <a:cs typeface="Arial"/>
              <a:sym typeface="Arial"/>
            </a:endParaRPr>
          </a:p>
        </p:txBody>
      </p:sp>
      <p:pic>
        <p:nvPicPr>
          <p:cNvPr id="346" name="Google Shape;346;p51"/>
          <p:cNvPicPr preferRelativeResize="0">
            <a:picLocks noGrp="1"/>
          </p:cNvPicPr>
          <p:nvPr>
            <p:ph type="body" idx="2"/>
          </p:nvPr>
        </p:nvPicPr>
        <p:blipFill rotWithShape="1">
          <a:blip r:embed="rId3">
            <a:alphaModFix/>
          </a:blip>
          <a:srcRect/>
          <a:stretch/>
        </p:blipFill>
        <p:spPr>
          <a:xfrm>
            <a:off x="4932362" y="1557337"/>
            <a:ext cx="3598800" cy="2016000"/>
          </a:xfrm>
          <a:prstGeom prst="rect">
            <a:avLst/>
          </a:prstGeom>
          <a:noFill/>
          <a:ln>
            <a:noFill/>
          </a:ln>
        </p:spPr>
      </p:pic>
      <p:pic>
        <p:nvPicPr>
          <p:cNvPr id="347" name="Google Shape;347;p51"/>
          <p:cNvPicPr preferRelativeResize="0">
            <a:picLocks noGrp="1"/>
          </p:cNvPicPr>
          <p:nvPr>
            <p:ph type="body" idx="3"/>
          </p:nvPr>
        </p:nvPicPr>
        <p:blipFill rotWithShape="1">
          <a:blip r:embed="rId4">
            <a:alphaModFix/>
          </a:blip>
          <a:srcRect/>
          <a:stretch/>
        </p:blipFill>
        <p:spPr>
          <a:xfrm>
            <a:off x="4932362" y="3644900"/>
            <a:ext cx="3598800" cy="213210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5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0"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Pitozis-Hemipitozis</a:t>
            </a:r>
            <a:r>
              <a:rPr lang="en-US" sz="3600" b="1" i="0" u="none" dirty="0">
                <a:solidFill>
                  <a:schemeClr val="dk1"/>
                </a:solidFill>
                <a:latin typeface="Arial"/>
                <a:ea typeface="Arial"/>
                <a:cs typeface="Arial"/>
                <a:sym typeface="Arial"/>
              </a:rPr>
              <a:t>;</a:t>
            </a:r>
            <a:r>
              <a:rPr lang="en-US" sz="4400" b="1" i="0" u="none" dirty="0">
                <a:solidFill>
                  <a:schemeClr val="dk1"/>
                </a:solidFill>
                <a:latin typeface="Arial"/>
                <a:ea typeface="Arial"/>
                <a:cs typeface="Arial"/>
                <a:sym typeface="Arial"/>
              </a:rPr>
              <a:t> </a:t>
            </a:r>
            <a:endParaRPr b="1" dirty="0"/>
          </a:p>
        </p:txBody>
      </p:sp>
      <p:sp>
        <p:nvSpPr>
          <p:cNvPr id="353" name="Google Shape;353;p52"/>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derecesi</a:t>
            </a:r>
            <a:r>
              <a:rPr lang="en-US" sz="3200" b="0" i="0" u="none" dirty="0">
                <a:solidFill>
                  <a:schemeClr val="dk1"/>
                </a:solidFill>
                <a:latin typeface="Arial"/>
                <a:ea typeface="Arial"/>
                <a:cs typeface="Arial"/>
                <a:sym typeface="Arial"/>
              </a:rPr>
              <a:t> ne </a:t>
            </a:r>
            <a:r>
              <a:rPr lang="en-US" sz="3200" b="0" i="0" u="none" dirty="0" err="1">
                <a:solidFill>
                  <a:schemeClr val="dk1"/>
                </a:solidFill>
                <a:latin typeface="Arial"/>
                <a:ea typeface="Arial"/>
                <a:cs typeface="Arial"/>
                <a:sym typeface="Arial"/>
              </a:rPr>
              <a:t>olursa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olsun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gözünde</a:t>
            </a:r>
            <a:r>
              <a:rPr lang="en-US" sz="3200" b="0" i="0" u="none" dirty="0">
                <a:solidFill>
                  <a:schemeClr val="dk1"/>
                </a:solidFill>
                <a:latin typeface="Arial"/>
                <a:ea typeface="Arial"/>
                <a:cs typeface="Arial"/>
                <a:sym typeface="Arial"/>
              </a:rPr>
              <a:t> </a:t>
            </a:r>
            <a:r>
              <a:rPr lang="en-US" sz="3200" b="1" i="0" u="none" dirty="0">
                <a:solidFill>
                  <a:schemeClr val="dk1"/>
                </a:solidFill>
                <a:latin typeface="Arial"/>
                <a:ea typeface="Arial"/>
                <a:cs typeface="Arial"/>
                <a:sym typeface="Arial"/>
              </a:rPr>
              <a:t>tam </a:t>
            </a:r>
            <a:r>
              <a:rPr lang="en-US" sz="3200" b="1" i="0" u="none" dirty="0" err="1">
                <a:solidFill>
                  <a:schemeClr val="dk1"/>
                </a:solidFill>
                <a:latin typeface="Arial"/>
                <a:ea typeface="Arial"/>
                <a:cs typeface="Arial"/>
                <a:sym typeface="Arial"/>
              </a:rPr>
              <a:t>pitozisi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olanlara</a:t>
            </a:r>
            <a:r>
              <a:rPr lang="en-US" sz="3200" b="0" i="0" u="none" dirty="0">
                <a:solidFill>
                  <a:schemeClr val="dk1"/>
                </a:solidFill>
                <a:latin typeface="Arial"/>
                <a:ea typeface="Arial"/>
                <a:cs typeface="Arial"/>
                <a:sym typeface="Arial"/>
              </a:rPr>
              <a:t> </a:t>
            </a:r>
            <a:r>
              <a:rPr lang="en-US" sz="3200" b="1" i="1" u="sng" dirty="0" err="1">
                <a:solidFill>
                  <a:schemeClr val="dk1"/>
                </a:solidFill>
                <a:latin typeface="Arial"/>
                <a:ea typeface="Arial"/>
                <a:cs typeface="Arial"/>
                <a:sym typeface="Arial"/>
              </a:rPr>
              <a:t>sürücü</a:t>
            </a:r>
            <a:r>
              <a:rPr lang="en-US" sz="3200" b="1" i="1" u="sng" dirty="0">
                <a:solidFill>
                  <a:schemeClr val="dk1"/>
                </a:solidFill>
                <a:latin typeface="Arial"/>
                <a:ea typeface="Arial"/>
                <a:cs typeface="Arial"/>
                <a:sym typeface="Arial"/>
              </a:rPr>
              <a:t> </a:t>
            </a:r>
            <a:r>
              <a:rPr lang="en-US" sz="3200" b="1" i="1" u="sng" dirty="0" err="1">
                <a:solidFill>
                  <a:schemeClr val="dk1"/>
                </a:solidFill>
                <a:latin typeface="Arial"/>
                <a:ea typeface="Arial"/>
                <a:cs typeface="Arial"/>
                <a:sym typeface="Arial"/>
              </a:rPr>
              <a:t>belgesi</a:t>
            </a:r>
            <a:r>
              <a:rPr lang="en-US" sz="3200" b="1" i="1" u="sng" dirty="0">
                <a:solidFill>
                  <a:schemeClr val="dk1"/>
                </a:solidFill>
                <a:latin typeface="Arial"/>
                <a:ea typeface="Arial"/>
                <a:cs typeface="Arial"/>
                <a:sym typeface="Arial"/>
              </a:rPr>
              <a:t> </a:t>
            </a:r>
            <a:r>
              <a:rPr lang="en-US" sz="3200" b="1" i="1" u="sng" dirty="0" err="1">
                <a:solidFill>
                  <a:schemeClr val="dk1"/>
                </a:solidFill>
                <a:latin typeface="Arial"/>
                <a:ea typeface="Arial"/>
                <a:cs typeface="Arial"/>
                <a:sym typeface="Arial"/>
              </a:rPr>
              <a:t>verilmez</a:t>
            </a:r>
            <a:r>
              <a:rPr lang="en-US" sz="3200" b="1" i="1" u="sng" dirty="0">
                <a:solidFill>
                  <a:schemeClr val="dk1"/>
                </a:solidFill>
                <a:latin typeface="Arial"/>
                <a:ea typeface="Arial"/>
                <a:cs typeface="Arial"/>
                <a:sym typeface="Arial"/>
              </a:rPr>
              <a:t>. </a:t>
            </a:r>
            <a:endParaRPr lang="tr-TR" sz="3200" b="1" i="1" u="sng" dirty="0" smtClean="0">
              <a:solidFill>
                <a:schemeClr val="dk1"/>
              </a:solidFill>
              <a:latin typeface="Arial"/>
              <a:ea typeface="Arial"/>
              <a:cs typeface="Arial"/>
              <a:sym typeface="Arial"/>
            </a:endParaRPr>
          </a:p>
          <a:p>
            <a:pPr marL="342900" lvl="0" indent="-342900" algn="l" rtl="0">
              <a:lnSpc>
                <a:spcPct val="100000"/>
              </a:lnSpc>
              <a:spcBef>
                <a:spcPts val="0"/>
              </a:spcBef>
              <a:spcAft>
                <a:spcPts val="0"/>
              </a:spcAft>
              <a:buClr>
                <a:schemeClr val="lt2"/>
              </a:buClr>
              <a:buSzPts val="2400"/>
              <a:buFont typeface="Noto Sans Symbols"/>
              <a:buChar char="■"/>
            </a:pPr>
            <a:endParaRPr i="1" u="sng"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Tek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taraflı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pitozisi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olup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pupili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kapalı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kişiler</a:t>
            </a:r>
            <a:r>
              <a:rPr lang="en-US" sz="3200" b="0" i="0" u="none" dirty="0">
                <a:solidFill>
                  <a:schemeClr val="dk1"/>
                </a:solidFill>
                <a:latin typeface="Arial"/>
                <a:ea typeface="Arial"/>
                <a:cs typeface="Arial"/>
                <a:sym typeface="Arial"/>
              </a:rPr>
              <a:t> </a:t>
            </a:r>
            <a:r>
              <a:rPr lang="en-US" sz="3200" b="1" i="1" u="sng" dirty="0" err="1">
                <a:solidFill>
                  <a:schemeClr val="dk1"/>
                </a:solidFill>
                <a:latin typeface="Arial"/>
                <a:ea typeface="Arial"/>
                <a:cs typeface="Arial"/>
                <a:sym typeface="Arial"/>
              </a:rPr>
              <a:t>monoküler</a:t>
            </a:r>
            <a:r>
              <a:rPr lang="en-US" sz="3200" b="1" i="1" u="sng" dirty="0">
                <a:solidFill>
                  <a:schemeClr val="dk1"/>
                </a:solidFill>
                <a:latin typeface="Arial"/>
                <a:ea typeface="Arial"/>
                <a:cs typeface="Arial"/>
                <a:sym typeface="Arial"/>
              </a:rPr>
              <a:t> </a:t>
            </a:r>
            <a:r>
              <a:rPr lang="en-US" sz="3200" b="1" i="1" u="sng" dirty="0" err="1">
                <a:solidFill>
                  <a:schemeClr val="dk1"/>
                </a:solidFill>
                <a:latin typeface="Arial"/>
                <a:ea typeface="Arial"/>
                <a:cs typeface="Arial"/>
                <a:sym typeface="Arial"/>
              </a:rPr>
              <a:t>gibi</a:t>
            </a:r>
            <a:r>
              <a:rPr lang="en-US" sz="3200" b="1" i="1" u="sng" dirty="0">
                <a:solidFill>
                  <a:schemeClr val="dk1"/>
                </a:solidFill>
                <a:latin typeface="Arial"/>
                <a:ea typeface="Arial"/>
                <a:cs typeface="Arial"/>
                <a:sym typeface="Arial"/>
              </a:rPr>
              <a:t> </a:t>
            </a:r>
            <a:r>
              <a:rPr lang="en-US" sz="3200" b="1" i="1" u="sng" dirty="0" err="1">
                <a:solidFill>
                  <a:schemeClr val="dk1"/>
                </a:solidFill>
                <a:latin typeface="Arial"/>
                <a:ea typeface="Arial"/>
                <a:cs typeface="Arial"/>
                <a:sym typeface="Arial"/>
              </a:rPr>
              <a:t>işlem</a:t>
            </a:r>
            <a:r>
              <a:rPr lang="en-US" sz="3200" b="1" i="1" u="sng" dirty="0">
                <a:solidFill>
                  <a:schemeClr val="dk1"/>
                </a:solidFill>
                <a:latin typeface="Arial"/>
                <a:ea typeface="Arial"/>
                <a:cs typeface="Arial"/>
                <a:sym typeface="Arial"/>
              </a:rPr>
              <a:t> </a:t>
            </a:r>
            <a:r>
              <a:rPr lang="en-US" sz="3200" b="1" i="1" u="sng" dirty="0" err="1">
                <a:solidFill>
                  <a:schemeClr val="dk1"/>
                </a:solidFill>
                <a:latin typeface="Arial"/>
                <a:ea typeface="Arial"/>
                <a:cs typeface="Arial"/>
                <a:sym typeface="Arial"/>
              </a:rPr>
              <a:t>görür</a:t>
            </a:r>
            <a:r>
              <a:rPr lang="en-US" sz="3200" b="1" i="1" u="sng" dirty="0">
                <a:solidFill>
                  <a:schemeClr val="dk1"/>
                </a:solidFill>
                <a:latin typeface="Arial"/>
                <a:ea typeface="Arial"/>
                <a:cs typeface="Arial"/>
                <a:sym typeface="Arial"/>
              </a:rPr>
              <a:t>. </a:t>
            </a:r>
            <a:endParaRPr b="1" i="1" u="sng"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53"/>
          <p:cNvSpPr txBox="1">
            <a:spLocks noGrp="1"/>
          </p:cNvSpPr>
          <p:nvPr>
            <p:ph type="title"/>
          </p:nvPr>
        </p:nvSpPr>
        <p:spPr>
          <a:xfrm>
            <a:off x="457200" y="457200"/>
            <a:ext cx="8229600" cy="955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Diplopi-şaşılık</a:t>
            </a:r>
            <a:r>
              <a:rPr lang="en-US" sz="3600" b="1" i="0" u="none" dirty="0">
                <a:solidFill>
                  <a:schemeClr val="dk1"/>
                </a:solidFill>
                <a:latin typeface="Arial"/>
                <a:ea typeface="Arial"/>
                <a:cs typeface="Arial"/>
                <a:sym typeface="Arial"/>
              </a:rPr>
              <a:t>;</a:t>
            </a:r>
            <a:endParaRPr b="1" dirty="0"/>
          </a:p>
        </p:txBody>
      </p:sp>
      <p:sp>
        <p:nvSpPr>
          <p:cNvPr id="359" name="Google Shape;359;p53"/>
          <p:cNvSpPr txBox="1">
            <a:spLocks noGrp="1"/>
          </p:cNvSpPr>
          <p:nvPr>
            <p:ph idx="1"/>
          </p:nvPr>
        </p:nvSpPr>
        <p:spPr>
          <a:xfrm>
            <a:off x="457200" y="1484312"/>
            <a:ext cx="8229600" cy="4383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Diplopi</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monokülerler</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dahil</a:t>
            </a:r>
            <a:r>
              <a:rPr lang="en-US" sz="2800" b="1" i="0" u="none" dirty="0">
                <a:solidFill>
                  <a:schemeClr val="dk1"/>
                </a:solidFill>
                <a:latin typeface="Arial"/>
                <a:ea typeface="Arial"/>
                <a:cs typeface="Arial"/>
                <a:sym typeface="Arial"/>
              </a:rPr>
              <a: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paralitik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şaşılığı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görme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dereceleri</a:t>
            </a:r>
            <a:r>
              <a:rPr lang="en-US" sz="2800" b="0" i="0" u="none" dirty="0">
                <a:solidFill>
                  <a:schemeClr val="dk1"/>
                </a:solidFill>
                <a:latin typeface="Arial"/>
                <a:ea typeface="Arial"/>
                <a:cs typeface="Arial"/>
                <a:sym typeface="Arial"/>
              </a:rPr>
              <a:t> ne </a:t>
            </a:r>
            <a:r>
              <a:rPr lang="en-US" sz="2800" b="0" i="0" u="none" dirty="0" err="1">
                <a:solidFill>
                  <a:schemeClr val="dk1"/>
                </a:solidFill>
                <a:latin typeface="Arial"/>
                <a:ea typeface="Arial"/>
                <a:cs typeface="Arial"/>
                <a:sym typeface="Arial"/>
              </a:rPr>
              <a:t>olursa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olsun</a:t>
            </a:r>
            <a:r>
              <a:rPr lang="en-US" sz="2800" b="0" i="0" u="none" dirty="0">
                <a:solidFill>
                  <a:schemeClr val="dk1"/>
                </a:solidFill>
                <a:latin typeface="Arial"/>
                <a:ea typeface="Arial"/>
                <a:cs typeface="Arial"/>
                <a:sym typeface="Arial"/>
              </a:rPr>
              <a:t> </a:t>
            </a:r>
            <a:r>
              <a:rPr lang="en-US" sz="2800" b="0" i="1" u="sng" dirty="0" err="1">
                <a:solidFill>
                  <a:srgbClr val="FF0000"/>
                </a:solidFill>
                <a:effectLst>
                  <a:outerShdw blurRad="38100" dist="38100" dir="2700000" algn="tl">
                    <a:srgbClr val="000000">
                      <a:alpha val="43137"/>
                    </a:srgbClr>
                  </a:outerShdw>
                </a:effectLst>
                <a:latin typeface="Arial"/>
                <a:ea typeface="Arial"/>
                <a:cs typeface="Arial"/>
                <a:sym typeface="Arial"/>
              </a:rPr>
              <a:t>sürücü</a:t>
            </a:r>
            <a:r>
              <a:rPr lang="en-US" sz="2800" b="0"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0" i="1" u="sng" dirty="0" err="1">
                <a:solidFill>
                  <a:srgbClr val="FF0000"/>
                </a:solidFill>
                <a:effectLst>
                  <a:outerShdw blurRad="38100" dist="38100" dir="2700000" algn="tl">
                    <a:srgbClr val="000000">
                      <a:alpha val="43137"/>
                    </a:srgbClr>
                  </a:outerShdw>
                </a:effectLst>
                <a:latin typeface="Arial"/>
                <a:ea typeface="Arial"/>
                <a:cs typeface="Arial"/>
                <a:sym typeface="Arial"/>
              </a:rPr>
              <a:t>belgesi</a:t>
            </a:r>
            <a:r>
              <a:rPr lang="en-US" sz="2800" b="0"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0" i="1" u="sng" dirty="0" err="1">
                <a:solidFill>
                  <a:srgbClr val="FF0000"/>
                </a:solidFill>
                <a:effectLst>
                  <a:outerShdw blurRad="38100" dist="38100" dir="2700000" algn="tl">
                    <a:srgbClr val="000000">
                      <a:alpha val="43137"/>
                    </a:srgbClr>
                  </a:outerShdw>
                </a:effectLst>
                <a:latin typeface="Arial"/>
                <a:ea typeface="Arial"/>
                <a:cs typeface="Arial"/>
                <a:sym typeface="Arial"/>
              </a:rPr>
              <a:t>verilmez</a:t>
            </a:r>
            <a:r>
              <a:rPr lang="en-US" sz="2800" b="0" i="1" u="sng" dirty="0">
                <a:solidFill>
                  <a:srgbClr val="FF0000"/>
                </a:solidFill>
                <a:effectLst>
                  <a:outerShdw blurRad="38100" dist="38100" dir="2700000" algn="tl">
                    <a:srgbClr val="000000">
                      <a:alpha val="43137"/>
                    </a:srgbClr>
                  </a:outerShdw>
                </a:effectLst>
                <a:latin typeface="Arial"/>
                <a:ea typeface="Arial"/>
                <a:cs typeface="Arial"/>
                <a:sym typeface="Arial"/>
              </a:rPr>
              <a:t>.  </a:t>
            </a:r>
            <a:endParaRPr i="1" u="sng" dirty="0">
              <a:solidFill>
                <a:srgbClr val="FF0000"/>
              </a:solidFill>
              <a:effectLst>
                <a:outerShdw blurRad="38100" dist="38100" dir="2700000" algn="tl">
                  <a:srgbClr val="000000">
                    <a:alpha val="43137"/>
                  </a:srgbClr>
                </a:outerShdw>
              </a:effectLst>
            </a:endParaRPr>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Diplopi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tanısı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konulduğu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sürücünün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belgesine</a:t>
            </a:r>
            <a:r>
              <a:rPr lang="en-US" sz="2800" b="0" i="0" u="none" dirty="0">
                <a:solidFill>
                  <a:schemeClr val="dk1"/>
                </a:solidFill>
                <a:latin typeface="Arial"/>
                <a:ea typeface="Arial"/>
                <a:cs typeface="Arial"/>
                <a:sym typeface="Arial"/>
              </a:rPr>
              <a:t> el </a:t>
            </a:r>
            <a:r>
              <a:rPr lang="en-US" sz="2800" b="0" i="0" u="none" dirty="0" err="1">
                <a:solidFill>
                  <a:schemeClr val="dk1"/>
                </a:solidFill>
                <a:latin typeface="Arial"/>
                <a:ea typeface="Arial"/>
                <a:cs typeface="Arial"/>
                <a:sym typeface="Arial"/>
              </a:rPr>
              <a:t>konulmak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üzere</a:t>
            </a:r>
            <a:r>
              <a:rPr lang="en-US" sz="2800" b="0" i="0" u="none" dirty="0">
                <a:solidFill>
                  <a:schemeClr val="dk1"/>
                </a:solidFill>
                <a:latin typeface="Arial"/>
                <a:ea typeface="Arial"/>
                <a:cs typeface="Arial"/>
                <a:sym typeface="Arial"/>
              </a:rPr>
              <a:t> </a:t>
            </a:r>
            <a:r>
              <a:rPr lang="en-US" sz="2800" b="1" i="1" u="sng" dirty="0" err="1">
                <a:solidFill>
                  <a:srgbClr val="FF0000"/>
                </a:solidFill>
                <a:effectLst>
                  <a:outerShdw blurRad="38100" dist="38100" dir="2700000" algn="tl">
                    <a:srgbClr val="000000">
                      <a:alpha val="43137"/>
                    </a:srgbClr>
                  </a:outerShdw>
                </a:effectLst>
                <a:latin typeface="Arial"/>
                <a:ea typeface="Arial"/>
                <a:cs typeface="Arial"/>
                <a:sym typeface="Arial"/>
              </a:rPr>
              <a:t>Emniyet</a:t>
            </a:r>
            <a:r>
              <a:rPr lang="en-US" sz="28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1" u="sng" dirty="0" err="1">
                <a:solidFill>
                  <a:srgbClr val="FF0000"/>
                </a:solidFill>
                <a:effectLst>
                  <a:outerShdw blurRad="38100" dist="38100" dir="2700000" algn="tl">
                    <a:srgbClr val="000000">
                      <a:alpha val="43137"/>
                    </a:srgbClr>
                  </a:outerShdw>
                </a:effectLst>
                <a:latin typeface="Arial"/>
                <a:ea typeface="Arial"/>
                <a:cs typeface="Arial"/>
                <a:sym typeface="Arial"/>
              </a:rPr>
              <a:t>Genel</a:t>
            </a:r>
            <a:r>
              <a:rPr lang="en-US" sz="28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1" u="sng" dirty="0" err="1">
                <a:solidFill>
                  <a:srgbClr val="FF0000"/>
                </a:solidFill>
                <a:effectLst>
                  <a:outerShdw blurRad="38100" dist="38100" dir="2700000" algn="tl">
                    <a:srgbClr val="000000">
                      <a:alpha val="43137"/>
                    </a:srgbClr>
                  </a:outerShdw>
                </a:effectLst>
                <a:latin typeface="Arial"/>
                <a:ea typeface="Arial"/>
                <a:cs typeface="Arial"/>
                <a:sym typeface="Arial"/>
              </a:rPr>
              <a:t>Müdürlüğüne</a:t>
            </a:r>
            <a:r>
              <a:rPr lang="en-US" sz="28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1" u="sng" dirty="0" err="1">
                <a:solidFill>
                  <a:srgbClr val="FF0000"/>
                </a:solidFill>
                <a:effectLst>
                  <a:outerShdw blurRad="38100" dist="38100" dir="2700000" algn="tl">
                    <a:srgbClr val="000000">
                      <a:alpha val="43137"/>
                    </a:srgbClr>
                  </a:outerShdw>
                </a:effectLst>
                <a:latin typeface="Arial"/>
                <a:ea typeface="Arial"/>
                <a:cs typeface="Arial"/>
                <a:sym typeface="Arial"/>
              </a:rPr>
              <a:t>bildirilir</a:t>
            </a:r>
            <a:r>
              <a:rPr lang="en-US" sz="28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endParaRPr b="1" i="1" u="sng" dirty="0">
              <a:solidFill>
                <a:srgbClr val="FF0000"/>
              </a:solidFill>
              <a:effectLst>
                <a:outerShdw blurRad="38100" dist="38100" dir="2700000" algn="tl">
                  <a:srgbClr val="000000">
                    <a:alpha val="43137"/>
                  </a:srgbClr>
                </a:outerShdw>
              </a:effectLst>
            </a:endParaRPr>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Şaşılığı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mevcut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olup</a:t>
            </a:r>
            <a:r>
              <a:rPr lang="en-US" sz="2800" b="0" i="0" u="none" dirty="0">
                <a:solidFill>
                  <a:schemeClr val="dk1"/>
                </a:solidFill>
                <a:latin typeface="Arial"/>
                <a:ea typeface="Arial"/>
                <a:cs typeface="Arial"/>
                <a:sym typeface="Arial"/>
              </a:rPr>
              <a:t> da </a:t>
            </a:r>
            <a:r>
              <a:rPr lang="en-US" sz="2800" b="1" i="0" u="none" dirty="0" err="1">
                <a:solidFill>
                  <a:schemeClr val="dk1"/>
                </a:solidFill>
                <a:latin typeface="Arial"/>
                <a:ea typeface="Arial"/>
                <a:cs typeface="Arial"/>
                <a:sym typeface="Arial"/>
              </a:rPr>
              <a:t>binoküler</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görmesi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olan</a:t>
            </a:r>
            <a:r>
              <a:rPr lang="en-US" sz="2800" b="1"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görme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dereceleri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ikinci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fıkradaki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şartlara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uygun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verilebilir</a:t>
            </a:r>
            <a:r>
              <a:rPr lang="en-US" sz="2800" b="0" i="0" u="none" dirty="0">
                <a:solidFill>
                  <a:schemeClr val="dk1"/>
                </a:solidFill>
                <a:latin typeface="Arial"/>
                <a:ea typeface="Arial"/>
                <a:cs typeface="Arial"/>
                <a:sym typeface="Arial"/>
              </a:rPr>
              <a:t>. </a:t>
            </a:r>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54"/>
          <p:cNvSpPr txBox="1">
            <a:spLocks noGrp="1"/>
          </p:cNvSpPr>
          <p:nvPr>
            <p:ph type="title"/>
          </p:nvPr>
        </p:nvSpPr>
        <p:spPr>
          <a:xfrm>
            <a:off x="457200" y="457200"/>
            <a:ext cx="8229600" cy="955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Blefarospazm</a:t>
            </a:r>
            <a:r>
              <a:rPr lang="en-US" sz="3600" b="1" i="0" u="none" dirty="0">
                <a:solidFill>
                  <a:schemeClr val="dk1"/>
                </a:solidFill>
                <a:latin typeface="Arial"/>
                <a:ea typeface="Arial"/>
                <a:cs typeface="Arial"/>
                <a:sym typeface="Arial"/>
              </a:rPr>
              <a:t>;</a:t>
            </a:r>
            <a:endParaRPr b="1" dirty="0"/>
          </a:p>
        </p:txBody>
      </p:sp>
      <p:sp>
        <p:nvSpPr>
          <p:cNvPr id="365" name="Google Shape;365;p54"/>
          <p:cNvSpPr txBox="1">
            <a:spLocks noGrp="1"/>
          </p:cNvSpPr>
          <p:nvPr>
            <p:ph idx="1"/>
          </p:nvPr>
        </p:nvSpPr>
        <p:spPr>
          <a:xfrm>
            <a:off x="457200" y="1628775"/>
            <a:ext cx="8229600" cy="42387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Hafif</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tr-TR" dirty="0" err="1">
                <a:solidFill>
                  <a:schemeClr val="dk1"/>
                </a:solidFill>
                <a:latin typeface="Arial"/>
                <a:ea typeface="Arial"/>
                <a:cs typeface="Arial"/>
                <a:sym typeface="Arial"/>
              </a:rPr>
              <a:t>O</a:t>
            </a:r>
            <a:r>
              <a:rPr lang="en-US" sz="3200" b="0" i="0" u="none" dirty="0" err="1" smtClean="0">
                <a:solidFill>
                  <a:schemeClr val="dk1"/>
                </a:solidFill>
                <a:latin typeface="Arial"/>
                <a:ea typeface="Arial"/>
                <a:cs typeface="Arial"/>
                <a:sym typeface="Arial"/>
              </a:rPr>
              <a:t>rta</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derece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Blefarospazm</a:t>
            </a:r>
            <a:r>
              <a:rPr lang="en-US" sz="3200" b="0" i="0" u="none" dirty="0">
                <a:solidFill>
                  <a:schemeClr val="dk1"/>
                </a:solidFill>
                <a:latin typeface="Arial"/>
                <a:ea typeface="Arial"/>
                <a:cs typeface="Arial"/>
                <a:sym typeface="Arial"/>
              </a:rPr>
              <a:t> </a:t>
            </a:r>
            <a:r>
              <a:rPr lang="en-US" sz="3200" b="1" i="0" u="sng" dirty="0" err="1">
                <a:solidFill>
                  <a:schemeClr val="dk1"/>
                </a:solidFill>
                <a:latin typeface="Arial"/>
                <a:ea typeface="Arial"/>
                <a:cs typeface="Arial"/>
                <a:sym typeface="Arial"/>
              </a:rPr>
              <a:t>sürücü</a:t>
            </a:r>
            <a:r>
              <a:rPr lang="en-US" sz="3200" b="1" i="0" u="sng" dirty="0">
                <a:solidFill>
                  <a:schemeClr val="dk1"/>
                </a:solidFill>
                <a:latin typeface="Arial"/>
                <a:ea typeface="Arial"/>
                <a:cs typeface="Arial"/>
                <a:sym typeface="Arial"/>
              </a:rPr>
              <a:t> </a:t>
            </a:r>
            <a:r>
              <a:rPr lang="en-US" sz="3200" b="1" i="0" u="sng" dirty="0" err="1">
                <a:solidFill>
                  <a:schemeClr val="dk1"/>
                </a:solidFill>
                <a:latin typeface="Arial"/>
                <a:ea typeface="Arial"/>
                <a:cs typeface="Arial"/>
                <a:sym typeface="Arial"/>
              </a:rPr>
              <a:t>belgesi</a:t>
            </a:r>
            <a:r>
              <a:rPr lang="en-US" sz="3200" b="1" i="0" u="sng" dirty="0">
                <a:solidFill>
                  <a:schemeClr val="dk1"/>
                </a:solidFill>
                <a:latin typeface="Arial"/>
                <a:ea typeface="Arial"/>
                <a:cs typeface="Arial"/>
                <a:sym typeface="Arial"/>
              </a:rPr>
              <a:t> </a:t>
            </a:r>
            <a:r>
              <a:rPr lang="en-US" sz="3200" b="1" i="0" u="sng" dirty="0" err="1">
                <a:solidFill>
                  <a:schemeClr val="dk1"/>
                </a:solidFill>
                <a:latin typeface="Arial"/>
                <a:ea typeface="Arial"/>
                <a:cs typeface="Arial"/>
                <a:sym typeface="Arial"/>
              </a:rPr>
              <a:t>alabilir</a:t>
            </a:r>
            <a:r>
              <a:rPr lang="en-US" sz="3200" b="1" i="0" u="sng" dirty="0" smtClean="0">
                <a:solidFill>
                  <a:schemeClr val="dk1"/>
                </a:solidFill>
                <a:latin typeface="Arial"/>
                <a:ea typeface="Arial"/>
                <a:cs typeface="Arial"/>
                <a:sym typeface="Arial"/>
              </a:rPr>
              <a:t>.</a:t>
            </a:r>
            <a:endParaRPr lang="tr-TR" sz="3200" b="1" i="0" u="sng" dirty="0" smtClean="0">
              <a:solidFill>
                <a:schemeClr val="dk1"/>
              </a:solidFill>
              <a:latin typeface="Arial"/>
              <a:ea typeface="Arial"/>
              <a:cs typeface="Arial"/>
              <a:sym typeface="Arial"/>
            </a:endParaRPr>
          </a:p>
          <a:p>
            <a:pPr marL="342900" lvl="0" indent="-342900" algn="l" rtl="0">
              <a:lnSpc>
                <a:spcPct val="100000"/>
              </a:lnSpc>
              <a:spcBef>
                <a:spcPts val="0"/>
              </a:spcBef>
              <a:spcAft>
                <a:spcPts val="0"/>
              </a:spcAft>
              <a:buClr>
                <a:schemeClr val="lt2"/>
              </a:buClr>
              <a:buSzPts val="2400"/>
              <a:buFont typeface="Noto Sans Symbols"/>
              <a:buChar char="■"/>
            </a:pPr>
            <a:endParaRPr b="1" u="sng"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Ciddi</a:t>
            </a:r>
            <a:r>
              <a:rPr lang="en-US" sz="3200" b="0" i="0" u="none" dirty="0">
                <a:solidFill>
                  <a:schemeClr val="dk1"/>
                </a:solidFill>
                <a:latin typeface="Arial"/>
                <a:ea typeface="Arial"/>
                <a:cs typeface="Arial"/>
                <a:sym typeface="Arial"/>
              </a:rPr>
              <a:t> </a:t>
            </a:r>
            <a:r>
              <a:rPr lang="en-US" sz="3200" b="1" i="1" u="none" dirty="0">
                <a:solidFill>
                  <a:srgbClr val="FF0000"/>
                </a:solidFill>
                <a:latin typeface="Arial"/>
                <a:ea typeface="Arial"/>
                <a:cs typeface="Arial"/>
                <a:sym typeface="Arial"/>
              </a:rPr>
              <a:t>(1 </a:t>
            </a:r>
            <a:r>
              <a:rPr lang="en-US" sz="3200" b="1" i="1" u="none" dirty="0" err="1">
                <a:solidFill>
                  <a:srgbClr val="FF0000"/>
                </a:solidFill>
                <a:latin typeface="Arial"/>
                <a:ea typeface="Arial"/>
                <a:cs typeface="Arial"/>
                <a:sym typeface="Arial"/>
              </a:rPr>
              <a:t>dakikada</a:t>
            </a:r>
            <a:r>
              <a:rPr lang="en-US" sz="3200" b="1" i="1" u="none" dirty="0">
                <a:solidFill>
                  <a:srgbClr val="FF0000"/>
                </a:solidFill>
                <a:latin typeface="Arial"/>
                <a:ea typeface="Arial"/>
                <a:cs typeface="Arial"/>
                <a:sym typeface="Arial"/>
              </a:rPr>
              <a:t> 10’dan </a:t>
            </a:r>
            <a:r>
              <a:rPr lang="en-US" sz="3200" b="1" i="1" u="none" dirty="0" err="1">
                <a:solidFill>
                  <a:srgbClr val="FF0000"/>
                </a:solidFill>
                <a:latin typeface="Arial"/>
                <a:ea typeface="Arial"/>
                <a:cs typeface="Arial"/>
                <a:sym typeface="Arial"/>
              </a:rPr>
              <a:t>fazla</a:t>
            </a:r>
            <a:r>
              <a:rPr lang="en-US" sz="3200" b="1" i="1" u="none" dirty="0">
                <a:solidFill>
                  <a:srgbClr val="FF0000"/>
                </a:solidFill>
                <a:latin typeface="Arial"/>
                <a:ea typeface="Arial"/>
                <a:cs typeface="Arial"/>
                <a:sym typeface="Arial"/>
              </a:rPr>
              <a:t> </a:t>
            </a:r>
            <a:r>
              <a:rPr lang="en-US" sz="3200" b="1" i="1" u="none" dirty="0" err="1">
                <a:solidFill>
                  <a:srgbClr val="FF0000"/>
                </a:solidFill>
                <a:latin typeface="Arial"/>
                <a:ea typeface="Arial"/>
                <a:cs typeface="Arial"/>
                <a:sym typeface="Arial"/>
              </a:rPr>
              <a:t>oluşan</a:t>
            </a:r>
            <a:r>
              <a:rPr lang="en-US" sz="3200" b="1" i="1" u="none" dirty="0">
                <a:solidFill>
                  <a:srgbClr val="FF0000"/>
                </a:solidFill>
                <a:latin typeface="Arial"/>
                <a:ea typeface="Arial"/>
                <a:cs typeface="Arial"/>
                <a:sym typeface="Arial"/>
              </a:rPr>
              <a:t>)</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blefarospazmda</a:t>
            </a:r>
            <a:r>
              <a:rPr lang="en-US" sz="3200" b="0" i="0" u="none" dirty="0">
                <a:solidFill>
                  <a:schemeClr val="dk1"/>
                </a:solidFill>
                <a:latin typeface="Arial"/>
                <a:ea typeface="Arial"/>
                <a:cs typeface="Arial"/>
                <a:sym typeface="Arial"/>
              </a:rPr>
              <a:t> </a:t>
            </a:r>
            <a:r>
              <a:rPr lang="en-US" sz="3200" b="1" i="0" u="sng" dirty="0" err="1">
                <a:solidFill>
                  <a:schemeClr val="dk1"/>
                </a:solidFill>
                <a:latin typeface="Arial"/>
                <a:ea typeface="Arial"/>
                <a:cs typeface="Arial"/>
                <a:sym typeface="Arial"/>
              </a:rPr>
              <a:t>sürücü</a:t>
            </a:r>
            <a:r>
              <a:rPr lang="en-US" sz="3200" b="1" i="0" u="sng" dirty="0">
                <a:solidFill>
                  <a:schemeClr val="dk1"/>
                </a:solidFill>
                <a:latin typeface="Arial"/>
                <a:ea typeface="Arial"/>
                <a:cs typeface="Arial"/>
                <a:sym typeface="Arial"/>
              </a:rPr>
              <a:t> </a:t>
            </a:r>
            <a:r>
              <a:rPr lang="en-US" sz="3200" b="1" i="0" u="sng" dirty="0" err="1">
                <a:solidFill>
                  <a:schemeClr val="dk1"/>
                </a:solidFill>
                <a:latin typeface="Arial"/>
                <a:ea typeface="Arial"/>
                <a:cs typeface="Arial"/>
                <a:sym typeface="Arial"/>
              </a:rPr>
              <a:t>belgesi</a:t>
            </a:r>
            <a:r>
              <a:rPr lang="en-US" sz="3200" b="1" i="0" u="sng" dirty="0">
                <a:solidFill>
                  <a:schemeClr val="dk1"/>
                </a:solidFill>
                <a:latin typeface="Arial"/>
                <a:ea typeface="Arial"/>
                <a:cs typeface="Arial"/>
                <a:sym typeface="Arial"/>
              </a:rPr>
              <a:t> </a:t>
            </a:r>
            <a:r>
              <a:rPr lang="en-US" sz="3200" b="1" i="0" u="sng" dirty="0" err="1">
                <a:solidFill>
                  <a:schemeClr val="dk1"/>
                </a:solidFill>
                <a:latin typeface="Arial"/>
                <a:ea typeface="Arial"/>
                <a:cs typeface="Arial"/>
                <a:sym typeface="Arial"/>
              </a:rPr>
              <a:t>verilmez</a:t>
            </a:r>
            <a:r>
              <a:rPr lang="en-US" sz="3200" b="1" i="0" u="sng" dirty="0">
                <a:solidFill>
                  <a:schemeClr val="dk1"/>
                </a:solidFill>
                <a:latin typeface="Arial"/>
                <a:ea typeface="Arial"/>
                <a:cs typeface="Arial"/>
                <a:sym typeface="Arial"/>
              </a:rPr>
              <a:t>.</a:t>
            </a:r>
            <a:endParaRPr b="1" u="sng"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55"/>
          <p:cNvSpPr txBox="1">
            <a:spLocks noGrp="1"/>
          </p:cNvSpPr>
          <p:nvPr>
            <p:ph type="title"/>
          </p:nvPr>
        </p:nvSpPr>
        <p:spPr>
          <a:xfrm>
            <a:off x="457200" y="457200"/>
            <a:ext cx="8229600" cy="811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Katarakt</a:t>
            </a:r>
            <a:r>
              <a:rPr lang="en-US" sz="3600" b="1" i="0" u="none" dirty="0">
                <a:solidFill>
                  <a:schemeClr val="dk1"/>
                </a:solidFill>
                <a:latin typeface="Arial"/>
                <a:ea typeface="Arial"/>
                <a:cs typeface="Arial"/>
                <a:sym typeface="Arial"/>
              </a:rPr>
              <a:t>;</a:t>
            </a:r>
            <a:endParaRPr b="1" dirty="0"/>
          </a:p>
        </p:txBody>
      </p:sp>
      <p:sp>
        <p:nvSpPr>
          <p:cNvPr id="371" name="Google Shape;371;p55"/>
          <p:cNvSpPr txBox="1">
            <a:spLocks noGrp="1"/>
          </p:cNvSpPr>
          <p:nvPr>
            <p:ph idx="1"/>
          </p:nvPr>
        </p:nvSpPr>
        <p:spPr>
          <a:xfrm>
            <a:off x="457200" y="1773237"/>
            <a:ext cx="8229600" cy="4094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Katarakt</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hastalığında</a:t>
            </a:r>
            <a:r>
              <a:rPr lang="en-US" sz="3200" b="0" i="0" u="none" dirty="0" smtClean="0">
                <a:solidFill>
                  <a:schemeClr val="dk1"/>
                </a:solidFill>
                <a:latin typeface="Arial"/>
                <a:ea typeface="Arial"/>
                <a:cs typeface="Arial"/>
                <a:sym typeface="Arial"/>
              </a:rPr>
              <a:t>,</a:t>
            </a:r>
            <a:endParaRPr lang="tr-TR" sz="3200" b="0" i="0" u="none" dirty="0" smtClean="0">
              <a:solidFill>
                <a:schemeClr val="dk1"/>
              </a:solidFill>
              <a:latin typeface="Arial"/>
              <a:ea typeface="Arial"/>
              <a:cs typeface="Arial"/>
              <a:sym typeface="Arial"/>
            </a:endParaRPr>
          </a:p>
          <a:p>
            <a:pPr marL="0" lvl="0" indent="0" algn="l" rtl="0">
              <a:lnSpc>
                <a:spcPct val="100000"/>
              </a:lnSpc>
              <a:spcBef>
                <a:spcPts val="0"/>
              </a:spcBef>
              <a:spcAft>
                <a:spcPts val="0"/>
              </a:spcAft>
              <a:buClr>
                <a:schemeClr val="lt2"/>
              </a:buClr>
              <a:buSzPts val="2400"/>
              <a:buNone/>
            </a:pPr>
            <a:r>
              <a:rPr lang="en-US" sz="3200" b="0" i="0" u="none" dirty="0" err="1" smtClean="0">
                <a:solidFill>
                  <a:schemeClr val="dk1"/>
                </a:solidFill>
                <a:latin typeface="Arial"/>
                <a:ea typeface="Arial"/>
                <a:cs typeface="Arial"/>
                <a:sym typeface="Arial"/>
              </a:rPr>
              <a:t>göz</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uzmanının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tıbbi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görüşü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doğrultusunda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tıbbi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kanaatte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öngörülen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aralıkta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muayene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kontrolleri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yapılmak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şartıyla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verilir</a:t>
            </a:r>
            <a:r>
              <a:rPr lang="en-US" sz="3200" b="0" i="0" u="none" dirty="0">
                <a:solidFill>
                  <a:schemeClr val="dk1"/>
                </a:solidFill>
                <a:latin typeface="Arial"/>
                <a:ea typeface="Arial"/>
                <a:cs typeface="Arial"/>
                <a:sym typeface="Arial"/>
              </a:rPr>
              <a:t>. </a:t>
            </a:r>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56"/>
          <p:cNvSpPr txBox="1">
            <a:spLocks noGrp="1"/>
          </p:cNvSpPr>
          <p:nvPr>
            <p:ph type="title"/>
          </p:nvPr>
        </p:nvSpPr>
        <p:spPr>
          <a:xfrm>
            <a:off x="457200" y="457200"/>
            <a:ext cx="8229600" cy="1100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Afaki</a:t>
            </a:r>
            <a:r>
              <a:rPr lang="en-US" sz="36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lensin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yokluğu</a:t>
            </a:r>
            <a:r>
              <a:rPr lang="en-US" sz="2800" b="1" i="0" u="none" dirty="0">
                <a:solidFill>
                  <a:schemeClr val="dk1"/>
                </a:solidFill>
                <a:latin typeface="Arial"/>
                <a:ea typeface="Arial"/>
                <a:cs typeface="Arial"/>
                <a:sym typeface="Arial"/>
              </a:rPr>
              <a:t>)</a:t>
            </a:r>
            <a:endParaRPr b="1" dirty="0"/>
          </a:p>
        </p:txBody>
      </p:sp>
      <p:sp>
        <p:nvSpPr>
          <p:cNvPr id="377" name="Google Shape;377;p56"/>
          <p:cNvSpPr txBox="1">
            <a:spLocks noGrp="1"/>
          </p:cNvSpPr>
          <p:nvPr>
            <p:ph idx="1"/>
          </p:nvPr>
        </p:nvSpPr>
        <p:spPr>
          <a:xfrm>
            <a:off x="457200" y="1628775"/>
            <a:ext cx="8229600" cy="42387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2400"/>
              <a:buFont typeface="Noto Sans Symbols"/>
              <a:buChar char="■"/>
            </a:pP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Tek</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veya</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iki</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taraflı</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afak</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olanlara</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tr-TR" b="1" i="1" u="sng" dirty="0" smtClean="0">
                <a:solidFill>
                  <a:srgbClr val="FF0000"/>
                </a:solidFill>
                <a:effectLst>
                  <a:outerShdw blurRad="38100" dist="38100" dir="2700000" algn="tl">
                    <a:srgbClr val="000000">
                      <a:alpha val="43137"/>
                    </a:srgbClr>
                  </a:outerShdw>
                </a:effectLst>
                <a:latin typeface="Arial"/>
                <a:ea typeface="Arial"/>
                <a:cs typeface="Arial"/>
                <a:sym typeface="Arial"/>
              </a:rPr>
              <a:t>2.</a:t>
            </a:r>
            <a:r>
              <a:rPr lang="en-US" sz="3200" b="1" i="1" u="sng" dirty="0" err="1" smtClean="0">
                <a:solidFill>
                  <a:srgbClr val="FF0000"/>
                </a:solidFill>
                <a:effectLst>
                  <a:outerShdw blurRad="38100" dist="38100" dir="2700000" algn="tl">
                    <a:srgbClr val="000000">
                      <a:alpha val="43137"/>
                    </a:srgbClr>
                  </a:outerShdw>
                </a:effectLst>
                <a:latin typeface="Arial"/>
                <a:ea typeface="Arial"/>
                <a:cs typeface="Arial"/>
                <a:sym typeface="Arial"/>
              </a:rPr>
              <a:t>grup</a:t>
            </a:r>
            <a:r>
              <a:rPr lang="en-US" sz="3200" b="1" i="1" u="sng" dirty="0" smtClean="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sürücü</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belgesi</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verilmez</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a:t>
            </a:r>
            <a:endParaRPr b="1" i="1" u="sng" dirty="0">
              <a:solidFill>
                <a:srgbClr val="FF0000"/>
              </a:solidFill>
              <a:effectLst>
                <a:outerShdw blurRad="38100" dist="38100" dir="2700000" algn="tl">
                  <a:srgbClr val="000000">
                    <a:alpha val="43137"/>
                  </a:srgbClr>
                </a:outerShdw>
              </a:effectLst>
            </a:endParaRPr>
          </a:p>
          <a:p>
            <a:pPr marL="342900" lvl="0" indent="-342900" algn="l" rtl="0">
              <a:lnSpc>
                <a:spcPct val="9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Tek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taraflı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afak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ameliyattan</a:t>
            </a:r>
            <a:r>
              <a:rPr lang="en-US" sz="3200" b="0" i="0" u="none" dirty="0">
                <a:solidFill>
                  <a:schemeClr val="dk1"/>
                </a:solidFill>
                <a:latin typeface="Arial"/>
                <a:ea typeface="Arial"/>
                <a:cs typeface="Arial"/>
                <a:sym typeface="Arial"/>
              </a:rPr>
              <a:t> </a:t>
            </a:r>
            <a:r>
              <a:rPr lang="en-US" sz="3200" b="1" i="0" u="none" dirty="0">
                <a:solidFill>
                  <a:schemeClr val="dk1"/>
                </a:solidFill>
                <a:latin typeface="Arial"/>
                <a:ea typeface="Arial"/>
                <a:cs typeface="Arial"/>
                <a:sym typeface="Arial"/>
              </a:rPr>
              <a:t>6 ay </a:t>
            </a:r>
            <a:r>
              <a:rPr lang="en-US" sz="3200" b="1" i="0" u="none" dirty="0" err="1">
                <a:solidFill>
                  <a:schemeClr val="dk1"/>
                </a:solidFill>
                <a:latin typeface="Arial"/>
                <a:ea typeface="Arial"/>
                <a:cs typeface="Arial"/>
                <a:sym typeface="Arial"/>
              </a:rPr>
              <a:t>sonra</a:t>
            </a:r>
            <a:r>
              <a:rPr lang="en-US" sz="3200" b="1"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maddenin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ikinci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fıkrasının</a:t>
            </a:r>
            <a:r>
              <a:rPr lang="en-US" sz="3200" b="0" i="0" u="none" dirty="0">
                <a:solidFill>
                  <a:schemeClr val="dk1"/>
                </a:solidFill>
                <a:latin typeface="Arial"/>
                <a:ea typeface="Arial"/>
                <a:cs typeface="Arial"/>
                <a:sym typeface="Arial"/>
              </a:rPr>
              <a:t> (a) </a:t>
            </a:r>
            <a:r>
              <a:rPr lang="en-US" sz="3200" b="0" i="0" u="none" dirty="0" err="1">
                <a:solidFill>
                  <a:schemeClr val="dk1"/>
                </a:solidFill>
                <a:latin typeface="Arial"/>
                <a:ea typeface="Arial"/>
                <a:cs typeface="Arial"/>
                <a:sym typeface="Arial"/>
              </a:rPr>
              <a:t>bendindeki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şartlarına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sahip</a:t>
            </a:r>
            <a:r>
              <a:rPr lang="en-US" sz="3200" b="0" i="0" u="none" dirty="0">
                <a:solidFill>
                  <a:schemeClr val="dk1"/>
                </a:solidFill>
                <a:latin typeface="Arial"/>
                <a:ea typeface="Arial"/>
                <a:cs typeface="Arial"/>
                <a:sym typeface="Arial"/>
              </a:rPr>
              <a:t> </a:t>
            </a:r>
            <a:r>
              <a:rPr lang="en-US" sz="3200" b="0" i="0" u="none" dirty="0" err="1" smtClean="0">
                <a:solidFill>
                  <a:schemeClr val="dk1"/>
                </a:solidFill>
                <a:latin typeface="Arial"/>
                <a:ea typeface="Arial"/>
                <a:cs typeface="Arial"/>
                <a:sym typeface="Arial"/>
              </a:rPr>
              <a:t>iseler</a:t>
            </a:r>
            <a:r>
              <a:rPr lang="tr-TR" dirty="0">
                <a:solidFill>
                  <a:schemeClr val="dk1"/>
                </a:solidFill>
                <a:latin typeface="Arial"/>
                <a:ea typeface="Arial"/>
                <a:cs typeface="Arial"/>
                <a:sym typeface="Arial"/>
              </a:rPr>
              <a:t> </a:t>
            </a:r>
            <a:r>
              <a:rPr lang="tr-TR" dirty="0" smtClean="0">
                <a:solidFill>
                  <a:schemeClr val="dk1"/>
                </a:solidFill>
                <a:latin typeface="Arial"/>
                <a:ea typeface="Arial"/>
                <a:cs typeface="Arial"/>
                <a:sym typeface="Arial"/>
              </a:rPr>
              <a:t>1.</a:t>
            </a:r>
            <a:r>
              <a:rPr lang="en-US" sz="3200" b="0" i="0" u="none" dirty="0" err="1" smtClean="0">
                <a:solidFill>
                  <a:schemeClr val="dk1"/>
                </a:solidFill>
                <a:latin typeface="Arial"/>
                <a:ea typeface="Arial"/>
                <a:cs typeface="Arial"/>
                <a:sym typeface="Arial"/>
              </a:rPr>
              <a:t>grup</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verilir</a:t>
            </a:r>
            <a:r>
              <a:rPr lang="en-US" sz="3200" b="0" i="0" u="none" dirty="0">
                <a:solidFill>
                  <a:schemeClr val="dk1"/>
                </a:solidFill>
                <a:latin typeface="Arial"/>
                <a:ea typeface="Arial"/>
                <a:cs typeface="Arial"/>
                <a:sym typeface="Arial"/>
              </a:rPr>
              <a:t>.</a:t>
            </a:r>
            <a:endParaRPr dirty="0"/>
          </a:p>
          <a:p>
            <a:pPr marL="342900" lvl="0" indent="-342900" algn="l" rtl="0">
              <a:lnSpc>
                <a:spcPct val="90000"/>
              </a:lnSpc>
              <a:spcBef>
                <a:spcPts val="640"/>
              </a:spcBef>
              <a:spcAft>
                <a:spcPts val="0"/>
              </a:spcAft>
              <a:buClr>
                <a:schemeClr val="lt2"/>
              </a:buClr>
              <a:buSzPts val="2400"/>
              <a:buFont typeface="Noto Sans Symbols"/>
              <a:buChar char="■"/>
            </a:pPr>
            <a:r>
              <a:rPr lang="en-US" sz="3200" b="1" i="0" u="none" dirty="0" err="1">
                <a:solidFill>
                  <a:schemeClr val="dk1"/>
                </a:solidFill>
                <a:latin typeface="Arial"/>
                <a:ea typeface="Arial"/>
                <a:cs typeface="Arial"/>
                <a:sym typeface="Arial"/>
              </a:rPr>
              <a:t>Psödofaklar</a:t>
            </a:r>
            <a:r>
              <a:rPr lang="en-US" sz="3200" b="1" i="0" u="none" dirty="0">
                <a:solidFill>
                  <a:schemeClr val="dk1"/>
                </a:solidFill>
                <a:latin typeface="Arial"/>
                <a:ea typeface="Arial"/>
                <a:cs typeface="Arial"/>
                <a:sym typeface="Arial"/>
              </a:rPr>
              <a:t>;</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dereceleri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maddenin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ikinci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fıkrasındaki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şartlara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uygun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ise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alabilir</a:t>
            </a:r>
            <a:r>
              <a:rPr lang="en-US" sz="3200" b="0" i="0" u="none" dirty="0">
                <a:solidFill>
                  <a:schemeClr val="dk1"/>
                </a:solidFill>
                <a:latin typeface="Arial"/>
                <a:ea typeface="Arial"/>
                <a:cs typeface="Arial"/>
                <a:sym typeface="Arial"/>
              </a:rPr>
              <a:t>.</a:t>
            </a:r>
            <a:endParaRPr dirty="0"/>
          </a:p>
          <a:p>
            <a:pPr marL="342900" lvl="0" indent="-190500" algn="l" rtl="0">
              <a:spcBef>
                <a:spcPts val="640"/>
              </a:spcBef>
              <a:spcAft>
                <a:spcPts val="0"/>
              </a:spcAft>
              <a:buSzPts val="2400"/>
              <a:buNone/>
            </a:pPr>
            <a:endParaRPr sz="3200" b="0" i="0" u="none" dirty="0">
              <a:solidFill>
                <a:schemeClr val="dk1"/>
              </a:solidFill>
              <a:latin typeface="Arial"/>
              <a:ea typeface="Arial"/>
              <a:cs typeface="Arial"/>
              <a:sym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57"/>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Progresif</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hastalıklar</a:t>
            </a:r>
            <a:r>
              <a:rPr lang="en-US" sz="3600" b="1" i="0" u="none" dirty="0">
                <a:solidFill>
                  <a:schemeClr val="dk1"/>
                </a:solidFill>
                <a:latin typeface="Arial"/>
                <a:ea typeface="Arial"/>
                <a:cs typeface="Arial"/>
                <a:sym typeface="Arial"/>
              </a:rPr>
              <a:t>;</a:t>
            </a:r>
            <a:endParaRPr b="1" dirty="0"/>
          </a:p>
        </p:txBody>
      </p:sp>
      <p:sp>
        <p:nvSpPr>
          <p:cNvPr id="383" name="Google Shape;383;p57"/>
          <p:cNvSpPr txBox="1">
            <a:spLocks noGrp="1"/>
          </p:cNvSpPr>
          <p:nvPr>
            <p:ph idx="1"/>
          </p:nvPr>
        </p:nvSpPr>
        <p:spPr>
          <a:xfrm>
            <a:off x="250825" y="2060575"/>
            <a:ext cx="8569200" cy="38067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Görmeyi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zamanla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azaltabilecek</a:t>
            </a:r>
            <a:r>
              <a:rPr lang="en-US" sz="3200" b="0" i="0" u="none" dirty="0">
                <a:solidFill>
                  <a:schemeClr val="dk1"/>
                </a:solidFill>
                <a:latin typeface="Arial"/>
                <a:ea typeface="Arial"/>
                <a:cs typeface="Arial"/>
                <a:sym typeface="Arial"/>
              </a:rPr>
              <a:t> hast. </a:t>
            </a:r>
            <a:r>
              <a:rPr lang="en-US" sz="3200" b="1" i="1" u="none" dirty="0">
                <a:solidFill>
                  <a:srgbClr val="FF0000"/>
                </a:solidFill>
                <a:effectLst>
                  <a:outerShdw blurRad="38100" dist="38100" dir="2700000" algn="tl">
                    <a:srgbClr val="000000">
                      <a:alpha val="43137"/>
                    </a:srgbClr>
                  </a:outerShdw>
                </a:effectLst>
                <a:latin typeface="Arial"/>
                <a:ea typeface="Arial"/>
                <a:cs typeface="Arial"/>
                <a:sym typeface="Arial"/>
              </a:rPr>
              <a:t>(</a:t>
            </a:r>
            <a:r>
              <a:rPr lang="en-US" sz="3200" b="1" i="1" u="none" dirty="0" err="1">
                <a:solidFill>
                  <a:srgbClr val="FF0000"/>
                </a:solidFill>
                <a:effectLst>
                  <a:outerShdw blurRad="38100" dist="38100" dir="2700000" algn="tl">
                    <a:srgbClr val="000000">
                      <a:alpha val="43137"/>
                    </a:srgbClr>
                  </a:outerShdw>
                </a:effectLst>
                <a:latin typeface="Arial"/>
                <a:ea typeface="Arial"/>
                <a:cs typeface="Arial"/>
                <a:sym typeface="Arial"/>
              </a:rPr>
              <a:t>katarakt</a:t>
            </a:r>
            <a:r>
              <a:rPr lang="en-US" sz="3200" b="1" i="1"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none" dirty="0" err="1">
                <a:solidFill>
                  <a:srgbClr val="FF0000"/>
                </a:solidFill>
                <a:effectLst>
                  <a:outerShdw blurRad="38100" dist="38100" dir="2700000" algn="tl">
                    <a:srgbClr val="000000">
                      <a:alpha val="43137"/>
                    </a:srgbClr>
                  </a:outerShdw>
                </a:effectLst>
                <a:latin typeface="Arial"/>
                <a:ea typeface="Arial"/>
                <a:cs typeface="Arial"/>
                <a:sym typeface="Arial"/>
              </a:rPr>
              <a:t>makula</a:t>
            </a:r>
            <a:r>
              <a:rPr lang="en-US" sz="3200" b="1" i="1"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none" dirty="0" err="1">
                <a:solidFill>
                  <a:srgbClr val="FF0000"/>
                </a:solidFill>
                <a:effectLst>
                  <a:outerShdw blurRad="38100" dist="38100" dir="2700000" algn="tl">
                    <a:srgbClr val="000000">
                      <a:alpha val="43137"/>
                    </a:srgbClr>
                  </a:outerShdw>
                </a:effectLst>
                <a:latin typeface="Arial"/>
                <a:ea typeface="Arial"/>
                <a:cs typeface="Arial"/>
                <a:sym typeface="Arial"/>
              </a:rPr>
              <a:t>dejenerasyonu</a:t>
            </a:r>
            <a:r>
              <a:rPr lang="en-US" sz="3200" b="1" i="1"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none" dirty="0" err="1">
                <a:solidFill>
                  <a:srgbClr val="FF0000"/>
                </a:solidFill>
                <a:effectLst>
                  <a:outerShdw blurRad="38100" dist="38100" dir="2700000" algn="tl">
                    <a:srgbClr val="000000">
                      <a:alpha val="43137"/>
                    </a:srgbClr>
                  </a:outerShdw>
                </a:effectLst>
                <a:latin typeface="Arial"/>
                <a:ea typeface="Arial"/>
                <a:cs typeface="Arial"/>
                <a:sym typeface="Arial"/>
              </a:rPr>
              <a:t>retino-patiler</a:t>
            </a:r>
            <a:r>
              <a:rPr lang="en-US" sz="3200" b="1" i="1"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none" dirty="0" err="1">
                <a:solidFill>
                  <a:srgbClr val="FF0000"/>
                </a:solidFill>
                <a:effectLst>
                  <a:outerShdw blurRad="38100" dist="38100" dir="2700000" algn="tl">
                    <a:srgbClr val="000000">
                      <a:alpha val="43137"/>
                    </a:srgbClr>
                  </a:outerShdw>
                </a:effectLst>
                <a:latin typeface="Arial"/>
                <a:ea typeface="Arial"/>
                <a:cs typeface="Arial"/>
                <a:sym typeface="Arial"/>
              </a:rPr>
              <a:t>gibi</a:t>
            </a:r>
            <a:r>
              <a:rPr lang="en-US" sz="3200" b="1" i="1" u="none" dirty="0">
                <a:solidFill>
                  <a:srgbClr val="FF0000"/>
                </a:solidFill>
                <a:effectLst>
                  <a:outerShdw blurRad="38100" dist="38100" dir="2700000" algn="tl">
                    <a:srgbClr val="000000">
                      <a:alpha val="43137"/>
                    </a:srgbClr>
                  </a:outerShdw>
                </a:effectLst>
                <a:latin typeface="Arial"/>
                <a:ea typeface="Arial"/>
                <a:cs typeface="Arial"/>
                <a:sym typeface="Arial"/>
              </a:rPr>
              <a:t>)</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durumu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ikinci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fıkradaki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şartlara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uysa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dahi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sürücülerin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muayeneleri</a:t>
            </a:r>
            <a:r>
              <a:rPr lang="en-US" sz="3200" b="0" i="0" u="none" dirty="0">
                <a:solidFill>
                  <a:schemeClr val="dk1"/>
                </a:solidFill>
                <a:latin typeface="Arial"/>
                <a:ea typeface="Arial"/>
                <a:cs typeface="Arial"/>
                <a:sym typeface="Arial"/>
              </a:rPr>
              <a:t>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yılda</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1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kez</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tekrarlanır</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a:t>
            </a:r>
            <a:endParaRPr b="1" i="1" u="sng"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6"/>
          <p:cNvSpPr txBox="1">
            <a:spLocks noGrp="1"/>
          </p:cNvSpPr>
          <p:nvPr>
            <p:ph type="title"/>
          </p:nvPr>
        </p:nvSpPr>
        <p:spPr>
          <a:xfrm>
            <a:off x="457200" y="457200"/>
            <a:ext cx="8229600" cy="955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tr-TR" sz="3600" b="1" dirty="0" smtClean="0"/>
              <a:t/>
            </a:r>
            <a:br>
              <a:rPr lang="tr-TR" sz="3600" b="1" dirty="0" smtClean="0"/>
            </a:br>
            <a:r>
              <a:rPr lang="tr-TR" sz="3600" b="1" dirty="0" smtClean="0"/>
              <a:t/>
            </a:r>
            <a:br>
              <a:rPr lang="tr-TR" sz="3600" b="1" dirty="0" smtClean="0"/>
            </a:br>
            <a:r>
              <a:rPr lang="tr-TR" sz="4000" b="1" dirty="0" smtClean="0"/>
              <a:t>T.C. </a:t>
            </a:r>
            <a:r>
              <a:rPr lang="en-US" sz="3600" b="1" i="0" u="none" dirty="0" err="1" smtClean="0">
                <a:solidFill>
                  <a:schemeClr val="dk1"/>
                </a:solidFill>
                <a:latin typeface="Arial"/>
                <a:ea typeface="Arial"/>
                <a:cs typeface="Arial"/>
                <a:sym typeface="Arial"/>
              </a:rPr>
              <a:t>Sağlık</a:t>
            </a:r>
            <a:r>
              <a:rPr lang="tr-TR" sz="3600" b="1" i="0" u="none" dirty="0" smtClean="0">
                <a:solidFill>
                  <a:schemeClr val="dk1"/>
                </a:solidFill>
                <a:latin typeface="Arial"/>
                <a:ea typeface="Arial"/>
                <a:cs typeface="Arial"/>
                <a:sym typeface="Arial"/>
              </a:rPr>
              <a:t> Bakanlığı tarafından sağlık raporlarına ilişkin usul ve esaslar Nisan 2017’ de yayımlandı. </a:t>
            </a:r>
            <a:r>
              <a:rPr lang="en-US" sz="3600" b="1" i="0" u="none" dirty="0" smtClean="0">
                <a:solidFill>
                  <a:schemeClr val="dk1"/>
                </a:solidFill>
                <a:latin typeface="Arial"/>
                <a:ea typeface="Arial"/>
                <a:cs typeface="Arial"/>
                <a:sym typeface="Arial"/>
              </a:rPr>
              <a:t> </a:t>
            </a:r>
            <a:endParaRPr dirty="0"/>
          </a:p>
        </p:txBody>
      </p:sp>
      <p:sp>
        <p:nvSpPr>
          <p:cNvPr id="194" name="Google Shape;194;p26"/>
          <p:cNvSpPr txBox="1">
            <a:spLocks noGrp="1"/>
          </p:cNvSpPr>
          <p:nvPr>
            <p:ph idx="1"/>
          </p:nvPr>
        </p:nvSpPr>
        <p:spPr>
          <a:xfrm>
            <a:off x="457200" y="1700212"/>
            <a:ext cx="8229600" cy="41673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endParaRPr lang="tr-TR" sz="3200" b="1" i="0" u="none" dirty="0" smtClean="0">
              <a:solidFill>
                <a:schemeClr val="dk1"/>
              </a:solidFill>
              <a:latin typeface="Arial"/>
              <a:ea typeface="Arial"/>
              <a:cs typeface="Arial"/>
              <a:sym typeface="Arial"/>
            </a:endParaRPr>
          </a:p>
          <a:p>
            <a:pPr marL="342900" lvl="0" indent="-342900" algn="l" rtl="0">
              <a:lnSpc>
                <a:spcPct val="100000"/>
              </a:lnSpc>
              <a:spcBef>
                <a:spcPts val="0"/>
              </a:spcBef>
              <a:spcAft>
                <a:spcPts val="0"/>
              </a:spcAft>
              <a:buClr>
                <a:schemeClr val="lt2"/>
              </a:buClr>
              <a:buSzPts val="2400"/>
              <a:buFont typeface="Noto Sans Symbols"/>
              <a:buChar char="■"/>
            </a:pPr>
            <a:endParaRPr lang="tr-TR" sz="3200" b="1" i="0" u="none" dirty="0" smtClean="0">
              <a:solidFill>
                <a:schemeClr val="dk1"/>
              </a:solidFill>
              <a:latin typeface="Arial"/>
              <a:ea typeface="Arial"/>
              <a:cs typeface="Arial"/>
              <a:sym typeface="Arial"/>
            </a:endParaRPr>
          </a:p>
          <a:p>
            <a:pPr marL="342900" lvl="0" indent="-342900" algn="l" rtl="0">
              <a:lnSpc>
                <a:spcPct val="100000"/>
              </a:lnSpc>
              <a:spcBef>
                <a:spcPts val="0"/>
              </a:spcBef>
              <a:spcAft>
                <a:spcPts val="0"/>
              </a:spcAft>
              <a:buClr>
                <a:schemeClr val="lt2"/>
              </a:buClr>
              <a:buSzPts val="2400"/>
              <a:buFont typeface="Noto Sans Symbols"/>
              <a:buChar char="■"/>
            </a:pPr>
            <a:r>
              <a:rPr lang="tr-TR" sz="3200" b="1" i="0" u="none" dirty="0" smtClean="0">
                <a:solidFill>
                  <a:schemeClr val="dk1"/>
                </a:solidFill>
                <a:latin typeface="Arial"/>
                <a:ea typeface="Arial"/>
                <a:cs typeface="Arial"/>
                <a:sym typeface="Arial"/>
              </a:rPr>
              <a:t>E-rapor sistemine geçilmesi amaçlanmaktadır.(Yakın zamanlarda askere alma muayeneleri)</a:t>
            </a:r>
            <a:endParaRPr dirty="0"/>
          </a:p>
          <a:p>
            <a:pPr marL="342900" lvl="0" indent="-190500" algn="l" rtl="0">
              <a:spcBef>
                <a:spcPts val="640"/>
              </a:spcBef>
              <a:spcAft>
                <a:spcPts val="0"/>
              </a:spcAft>
              <a:buSzPts val="2400"/>
              <a:buNone/>
            </a:pPr>
            <a:endParaRPr sz="3200" b="0" i="0" u="none" dirty="0">
              <a:solidFill>
                <a:schemeClr val="dk1"/>
              </a:solidFill>
              <a:latin typeface="Arial"/>
              <a:ea typeface="Arial"/>
              <a:cs typeface="Arial"/>
              <a:sym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Google Shape;388;p58"/>
          <p:cNvSpPr txBox="1">
            <a:spLocks noGrp="1"/>
          </p:cNvSpPr>
          <p:nvPr>
            <p:ph type="title"/>
          </p:nvPr>
        </p:nvSpPr>
        <p:spPr>
          <a:xfrm>
            <a:off x="457200" y="457200"/>
            <a:ext cx="8229600" cy="1100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Makula</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dejenerasyonu</a:t>
            </a:r>
            <a:r>
              <a:rPr lang="en-US" sz="3600" b="1" i="0" u="none" dirty="0">
                <a:solidFill>
                  <a:schemeClr val="dk1"/>
                </a:solidFill>
                <a:latin typeface="Arial"/>
                <a:ea typeface="Arial"/>
                <a:cs typeface="Arial"/>
                <a:sym typeface="Arial"/>
              </a:rPr>
              <a:t>(sarı </a:t>
            </a:r>
            <a:r>
              <a:rPr lang="en-US" sz="3600" b="1" i="0" u="none" dirty="0" err="1">
                <a:solidFill>
                  <a:schemeClr val="dk1"/>
                </a:solidFill>
                <a:latin typeface="Arial"/>
                <a:ea typeface="Arial"/>
                <a:cs typeface="Arial"/>
                <a:sym typeface="Arial"/>
              </a:rPr>
              <a:t>nokta</a:t>
            </a:r>
            <a:r>
              <a:rPr lang="en-US" sz="3600" b="1" i="0" u="none" dirty="0">
                <a:solidFill>
                  <a:schemeClr val="dk1"/>
                </a:solidFill>
                <a:latin typeface="Arial"/>
                <a:ea typeface="Arial"/>
                <a:cs typeface="Arial"/>
                <a:sym typeface="Arial"/>
              </a:rPr>
              <a:t>)-(</a:t>
            </a:r>
            <a:r>
              <a:rPr lang="en-US" sz="3600" b="1" i="0" u="none" dirty="0" err="1">
                <a:solidFill>
                  <a:schemeClr val="dk1"/>
                </a:solidFill>
                <a:latin typeface="Arial"/>
                <a:ea typeface="Arial"/>
                <a:cs typeface="Arial"/>
                <a:sym typeface="Arial"/>
              </a:rPr>
              <a:t>amsler</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kartı</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testi</a:t>
            </a:r>
            <a:r>
              <a:rPr lang="en-US" sz="3600" b="1" i="0" u="none" dirty="0">
                <a:solidFill>
                  <a:schemeClr val="dk1"/>
                </a:solidFill>
                <a:latin typeface="Arial"/>
                <a:ea typeface="Arial"/>
                <a:cs typeface="Arial"/>
                <a:sym typeface="Arial"/>
              </a:rPr>
              <a:t>)</a:t>
            </a:r>
            <a:endParaRPr b="1" dirty="0"/>
          </a:p>
        </p:txBody>
      </p:sp>
      <p:sp>
        <p:nvSpPr>
          <p:cNvPr id="389" name="Google Shape;389;p58"/>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190500" algn="l" rtl="0">
              <a:spcBef>
                <a:spcPts val="0"/>
              </a:spcBef>
              <a:spcAft>
                <a:spcPts val="0"/>
              </a:spcAft>
              <a:buSzPts val="2400"/>
              <a:buNone/>
            </a:pPr>
            <a:endParaRPr sz="3200">
              <a:solidFill>
                <a:schemeClr val="dk1"/>
              </a:solidFill>
              <a:latin typeface="Arial"/>
              <a:ea typeface="Arial"/>
              <a:cs typeface="Arial"/>
              <a:sym typeface="Arial"/>
            </a:endParaRPr>
          </a:p>
        </p:txBody>
      </p:sp>
      <p:pic>
        <p:nvPicPr>
          <p:cNvPr id="390" name="Google Shape;390;p58"/>
          <p:cNvPicPr preferRelativeResize="0"/>
          <p:nvPr/>
        </p:nvPicPr>
        <p:blipFill rotWithShape="1">
          <a:blip r:embed="rId3">
            <a:alphaModFix/>
          </a:blip>
          <a:srcRect/>
          <a:stretch/>
        </p:blipFill>
        <p:spPr>
          <a:xfrm>
            <a:off x="468312" y="1628775"/>
            <a:ext cx="8207375" cy="4464050"/>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p59"/>
          <p:cNvSpPr txBox="1">
            <a:spLocks noGrp="1"/>
          </p:cNvSpPr>
          <p:nvPr>
            <p:ph type="title"/>
          </p:nvPr>
        </p:nvSpPr>
        <p:spPr>
          <a:xfrm>
            <a:off x="457200" y="457200"/>
            <a:ext cx="8229600" cy="955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Monoküler</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kişiler</a:t>
            </a:r>
            <a:r>
              <a:rPr lang="en-US" sz="3600" b="1" i="0" u="none" dirty="0">
                <a:solidFill>
                  <a:schemeClr val="dk1"/>
                </a:solidFill>
                <a:latin typeface="Arial"/>
                <a:ea typeface="Arial"/>
                <a:cs typeface="Arial"/>
                <a:sym typeface="Arial"/>
              </a:rPr>
              <a:t>,</a:t>
            </a:r>
            <a:endParaRPr b="1" dirty="0"/>
          </a:p>
        </p:txBody>
      </p:sp>
      <p:sp>
        <p:nvSpPr>
          <p:cNvPr id="396" name="Google Shape;396;p59"/>
          <p:cNvSpPr txBox="1">
            <a:spLocks noGrp="1"/>
          </p:cNvSpPr>
          <p:nvPr>
            <p:ph idx="1"/>
          </p:nvPr>
        </p:nvSpPr>
        <p:spPr>
          <a:xfrm>
            <a:off x="457200" y="1628775"/>
            <a:ext cx="8229600" cy="42387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Şahsın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tek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diğer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gözü</a:t>
            </a:r>
            <a:r>
              <a:rPr lang="en-US" sz="3200" b="0" i="0" u="none" dirty="0">
                <a:solidFill>
                  <a:schemeClr val="dk1"/>
                </a:solidFill>
                <a:latin typeface="Arial"/>
                <a:ea typeface="Arial"/>
                <a:cs typeface="Arial"/>
                <a:sym typeface="Arial"/>
              </a:rPr>
              <a:t> yok </a:t>
            </a:r>
            <a:r>
              <a:rPr lang="en-US" sz="3200" b="0" i="0" u="none" dirty="0" err="1">
                <a:solidFill>
                  <a:schemeClr val="dk1"/>
                </a:solidFill>
                <a:latin typeface="Arial"/>
                <a:ea typeface="Arial"/>
                <a:cs typeface="Arial"/>
                <a:sym typeface="Arial"/>
              </a:rPr>
              <a:t>ise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sadece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gözünü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kullanabiliyor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ise</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kriteri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gözün</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en</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az</a:t>
            </a:r>
            <a:r>
              <a:rPr lang="en-US" sz="3200" b="0" i="0" u="none" dirty="0">
                <a:solidFill>
                  <a:schemeClr val="dk1"/>
                </a:solidFill>
                <a:latin typeface="Arial"/>
                <a:ea typeface="Arial"/>
                <a:cs typeface="Arial"/>
                <a:sym typeface="Arial"/>
              </a:rPr>
              <a:t> </a:t>
            </a:r>
            <a:r>
              <a:rPr lang="en-US" sz="3200" b="1" i="0" u="none" dirty="0">
                <a:solidFill>
                  <a:srgbClr val="FF0000"/>
                </a:solidFill>
                <a:effectLst>
                  <a:outerShdw blurRad="38100" dist="38100" dir="2700000" algn="tl">
                    <a:srgbClr val="000000">
                      <a:alpha val="43137"/>
                    </a:srgbClr>
                  </a:outerShdw>
                </a:effectLst>
                <a:latin typeface="Arial"/>
                <a:ea typeface="Arial"/>
                <a:cs typeface="Arial"/>
                <a:sym typeface="Arial"/>
              </a:rPr>
              <a:t>1.0</a:t>
            </a:r>
            <a:r>
              <a:rPr lang="en-US" sz="3200" b="0" i="0" u="none" dirty="0">
                <a:solidFill>
                  <a:schemeClr val="dk1"/>
                </a:solidFill>
                <a:latin typeface="Arial"/>
                <a:ea typeface="Arial"/>
                <a:cs typeface="Arial"/>
                <a:sym typeface="Arial"/>
              </a:rPr>
              <a:t> (</a:t>
            </a:r>
            <a:r>
              <a:rPr lang="en-US" sz="3200" b="1" i="0" u="none" dirty="0">
                <a:solidFill>
                  <a:schemeClr val="dk1"/>
                </a:solidFill>
                <a:latin typeface="Arial"/>
                <a:ea typeface="Arial"/>
                <a:cs typeface="Arial"/>
                <a:sym typeface="Arial"/>
              </a:rPr>
              <a:t>tam</a:t>
            </a:r>
            <a:r>
              <a:rPr lang="en-US" sz="3200" b="0" i="0" u="none" dirty="0" smtClean="0">
                <a:solidFill>
                  <a:schemeClr val="dk1"/>
                </a:solidFill>
                <a:latin typeface="Arial"/>
                <a:ea typeface="Arial"/>
                <a:cs typeface="Arial"/>
                <a:sym typeface="Arial"/>
              </a:rPr>
              <a:t>)</a:t>
            </a:r>
            <a:r>
              <a:rPr lang="tr-TR" sz="3200" b="0" i="0" u="none" dirty="0" smtClean="0">
                <a:solidFill>
                  <a:schemeClr val="dk1"/>
                </a:solidFill>
                <a:latin typeface="Arial"/>
                <a:ea typeface="Arial"/>
                <a:cs typeface="Arial"/>
                <a:sym typeface="Arial"/>
              </a:rPr>
              <a:t> </a:t>
            </a:r>
            <a:r>
              <a:rPr lang="en-US" sz="3200" b="0" i="0" u="none" dirty="0" err="1" smtClean="0">
                <a:solidFill>
                  <a:schemeClr val="dk1"/>
                </a:solidFill>
                <a:latin typeface="Arial"/>
                <a:ea typeface="Arial"/>
                <a:cs typeface="Arial"/>
                <a:sym typeface="Arial"/>
              </a:rPr>
              <a:t>görme</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keskinliği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olmalıdır</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Görme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alanı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şahsın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yatay</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görüş</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alanı</a:t>
            </a:r>
            <a:r>
              <a:rPr lang="en-US" sz="3200" b="0" i="0" u="none" dirty="0">
                <a:solidFill>
                  <a:schemeClr val="dk1"/>
                </a:solidFill>
                <a:latin typeface="Arial"/>
                <a:ea typeface="Arial"/>
                <a:cs typeface="Arial"/>
                <a:sym typeface="Arial"/>
              </a:rPr>
              <a:t> </a:t>
            </a:r>
            <a:r>
              <a:rPr lang="en-US" sz="3200" b="1" i="0" u="sng" dirty="0" smtClean="0">
                <a:solidFill>
                  <a:srgbClr val="FF0000"/>
                </a:solidFill>
                <a:effectLst>
                  <a:outerShdw blurRad="38100" dist="38100" dir="2700000" algn="tl">
                    <a:srgbClr val="000000">
                      <a:alpha val="43137"/>
                    </a:srgbClr>
                  </a:outerShdw>
                </a:effectLst>
                <a:latin typeface="Arial"/>
                <a:ea typeface="Arial"/>
                <a:cs typeface="Arial"/>
                <a:sym typeface="Arial"/>
              </a:rPr>
              <a:t>120</a:t>
            </a:r>
            <a:r>
              <a:rPr lang="en-US" sz="32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0" u="sng" dirty="0" err="1">
                <a:solidFill>
                  <a:srgbClr val="FF0000"/>
                </a:solidFill>
                <a:effectLst>
                  <a:outerShdw blurRad="38100" dist="38100" dir="2700000" algn="tl">
                    <a:srgbClr val="000000">
                      <a:alpha val="43137"/>
                    </a:srgbClr>
                  </a:outerShdw>
                </a:effectLst>
                <a:latin typeface="Arial"/>
                <a:ea typeface="Arial"/>
                <a:cs typeface="Arial"/>
                <a:sym typeface="Arial"/>
              </a:rPr>
              <a:t>dereceden</a:t>
            </a:r>
            <a:r>
              <a:rPr lang="en-US" sz="32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0" u="sng" dirty="0" err="1">
                <a:solidFill>
                  <a:srgbClr val="FF0000"/>
                </a:solidFill>
                <a:effectLst>
                  <a:outerShdw blurRad="38100" dist="38100" dir="2700000" algn="tl">
                    <a:srgbClr val="000000">
                      <a:alpha val="43137"/>
                    </a:srgbClr>
                  </a:outerShdw>
                </a:effectLst>
                <a:latin typeface="Arial"/>
                <a:ea typeface="Arial"/>
                <a:cs typeface="Arial"/>
                <a:sym typeface="Arial"/>
              </a:rPr>
              <a:t>daha</a:t>
            </a:r>
            <a:r>
              <a:rPr lang="en-US" sz="32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0" u="sng" dirty="0" err="1">
                <a:solidFill>
                  <a:srgbClr val="FF0000"/>
                </a:solidFill>
                <a:effectLst>
                  <a:outerShdw blurRad="38100" dist="38100" dir="2700000" algn="tl">
                    <a:srgbClr val="000000">
                      <a:alpha val="43137"/>
                    </a:srgbClr>
                  </a:outerShdw>
                </a:effectLst>
                <a:latin typeface="Arial"/>
                <a:ea typeface="Arial"/>
                <a:cs typeface="Arial"/>
                <a:sym typeface="Arial"/>
              </a:rPr>
              <a:t>az</a:t>
            </a:r>
            <a:r>
              <a:rPr lang="en-US" sz="32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0" u="sng" dirty="0" err="1">
                <a:solidFill>
                  <a:srgbClr val="FF0000"/>
                </a:solidFill>
                <a:effectLst>
                  <a:outerShdw blurRad="38100" dist="38100" dir="2700000" algn="tl">
                    <a:srgbClr val="000000">
                      <a:alpha val="43137"/>
                    </a:srgbClr>
                  </a:outerShdw>
                </a:effectLst>
                <a:latin typeface="Arial"/>
                <a:ea typeface="Arial"/>
                <a:cs typeface="Arial"/>
                <a:sym typeface="Arial"/>
              </a:rPr>
              <a:t>olmamalıdır</a:t>
            </a:r>
            <a:r>
              <a:rPr lang="en-US" sz="3200" b="1" i="0" u="sng" dirty="0">
                <a:solidFill>
                  <a:srgbClr val="FF0000"/>
                </a:solidFill>
                <a:effectLst>
                  <a:outerShdw blurRad="38100" dist="38100" dir="2700000" algn="tl">
                    <a:srgbClr val="000000">
                      <a:alpha val="43137"/>
                    </a:srgbClr>
                  </a:outerShdw>
                </a:effectLst>
                <a:latin typeface="Arial"/>
                <a:ea typeface="Arial"/>
                <a:cs typeface="Arial"/>
                <a:sym typeface="Arial"/>
              </a:rPr>
              <a:t>.</a:t>
            </a:r>
            <a:endParaRPr b="1" u="sng" dirty="0">
              <a:solidFill>
                <a:srgbClr val="FF0000"/>
              </a:solidFill>
              <a:effectLst>
                <a:outerShdw blurRad="38100" dist="38100" dir="2700000" algn="tl">
                  <a:srgbClr val="000000">
                    <a:alpha val="43137"/>
                  </a:srgbClr>
                </a:outerShdw>
              </a:effectLst>
            </a:endParaRPr>
          </a:p>
          <a:p>
            <a:pPr marL="342900" lvl="0" indent="-190500" algn="l" rtl="0">
              <a:spcBef>
                <a:spcPts val="640"/>
              </a:spcBef>
              <a:spcAft>
                <a:spcPts val="0"/>
              </a:spcAft>
              <a:buSzPts val="2400"/>
              <a:buNone/>
            </a:pPr>
            <a:endParaRPr sz="3200" b="0" i="0" u="none" dirty="0">
              <a:solidFill>
                <a:schemeClr val="dk1"/>
              </a:solidFill>
              <a:latin typeface="Arial"/>
              <a:ea typeface="Arial"/>
              <a:cs typeface="Arial"/>
              <a:sym typeface="Aria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60"/>
          <p:cNvSpPr txBox="1">
            <a:spLocks noGrp="1"/>
          </p:cNvSpPr>
          <p:nvPr>
            <p:ph type="title"/>
          </p:nvPr>
        </p:nvSpPr>
        <p:spPr>
          <a:xfrm>
            <a:off x="468312" y="476250"/>
            <a:ext cx="8229600" cy="1008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Monoküler</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kişiler</a:t>
            </a:r>
            <a:r>
              <a:rPr lang="en-US" sz="3600" b="1" i="0" u="none" dirty="0">
                <a:solidFill>
                  <a:schemeClr val="dk1"/>
                </a:solidFill>
                <a:latin typeface="Arial"/>
                <a:ea typeface="Arial"/>
                <a:cs typeface="Arial"/>
                <a:sym typeface="Arial"/>
              </a:rPr>
              <a:t>;</a:t>
            </a:r>
            <a:endParaRPr b="1" dirty="0"/>
          </a:p>
        </p:txBody>
      </p:sp>
      <p:sp>
        <p:nvSpPr>
          <p:cNvPr id="402" name="Google Shape;402;p60"/>
          <p:cNvSpPr txBox="1">
            <a:spLocks noGrp="1"/>
          </p:cNvSpPr>
          <p:nvPr>
            <p:ph idx="1"/>
          </p:nvPr>
        </p:nvSpPr>
        <p:spPr>
          <a:xfrm>
            <a:off x="250825" y="1628775"/>
            <a:ext cx="8713800" cy="42465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tr-TR" dirty="0" smtClean="0">
                <a:solidFill>
                  <a:schemeClr val="dk1"/>
                </a:solidFill>
                <a:latin typeface="Arial"/>
                <a:ea typeface="Arial"/>
                <a:cs typeface="Arial"/>
                <a:sym typeface="Arial"/>
              </a:rPr>
              <a:t>1.</a:t>
            </a:r>
            <a:r>
              <a:rPr lang="en-US" sz="3200" b="0" i="0" u="none" dirty="0" err="1" smtClean="0">
                <a:solidFill>
                  <a:schemeClr val="dk1"/>
                </a:solidFill>
                <a:latin typeface="Arial"/>
                <a:ea typeface="Arial"/>
                <a:cs typeface="Arial"/>
                <a:sym typeface="Arial"/>
              </a:rPr>
              <a:t>grup</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sınıflarından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alabilir</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Ambulans</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resmi</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veya</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ticari</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araç</a:t>
            </a:r>
            <a:r>
              <a:rPr lang="en-US" sz="3200" b="1" i="1"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rgbClr val="FF0000"/>
                </a:solidFill>
                <a:effectLst>
                  <a:outerShdw blurRad="38100" dist="38100" dir="2700000" algn="tl">
                    <a:srgbClr val="000000">
                      <a:alpha val="43137"/>
                    </a:srgbClr>
                  </a:outerShdw>
                </a:effectLst>
                <a:latin typeface="Arial"/>
                <a:ea typeface="Arial"/>
                <a:cs typeface="Arial"/>
                <a:sym typeface="Arial"/>
              </a:rPr>
              <a:t>kullanamaz</a:t>
            </a:r>
            <a:r>
              <a:rPr lang="en-US" sz="3200" b="0" i="0" u="none" dirty="0" smtClean="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belgelerine</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monoküler</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kodu</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yazılır</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aldıktan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sonra</a:t>
            </a:r>
            <a:r>
              <a:rPr lang="en-US" sz="3200" b="0" i="0" u="none" dirty="0">
                <a:solidFill>
                  <a:schemeClr val="dk1"/>
                </a:solidFill>
                <a:latin typeface="Arial"/>
                <a:ea typeface="Arial"/>
                <a:cs typeface="Arial"/>
                <a:sym typeface="Arial"/>
              </a:rPr>
              <a:t> </a:t>
            </a:r>
            <a:r>
              <a:rPr lang="en-US" sz="3200" b="1" i="0" u="none" dirty="0">
                <a:solidFill>
                  <a:schemeClr val="dk1"/>
                </a:solidFill>
                <a:latin typeface="Arial"/>
                <a:ea typeface="Arial"/>
                <a:cs typeface="Arial"/>
                <a:sym typeface="Arial"/>
              </a:rPr>
              <a:t>her </a:t>
            </a:r>
            <a:r>
              <a:rPr lang="en-US" sz="3200" b="1" i="0" u="none" dirty="0" err="1">
                <a:solidFill>
                  <a:schemeClr val="dk1"/>
                </a:solidFill>
                <a:latin typeface="Arial"/>
                <a:ea typeface="Arial"/>
                <a:cs typeface="Arial"/>
                <a:sym typeface="Arial"/>
              </a:rPr>
              <a:t>yıl</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göz</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tabibinden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sağlık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raporu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almaları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zorunludur</a:t>
            </a:r>
            <a:r>
              <a:rPr lang="en-US" sz="3200" b="0" i="0" u="none" dirty="0">
                <a:solidFill>
                  <a:schemeClr val="dk1"/>
                </a:solidFill>
                <a:latin typeface="Arial"/>
                <a:ea typeface="Arial"/>
                <a:cs typeface="Arial"/>
                <a:sym typeface="Arial"/>
              </a:rPr>
              <a:t>.</a:t>
            </a:r>
            <a:endParaRPr dirty="0"/>
          </a:p>
          <a:p>
            <a:pPr marL="342900" lvl="0" indent="-190500" algn="l" rtl="0">
              <a:spcBef>
                <a:spcPts val="640"/>
              </a:spcBef>
              <a:spcAft>
                <a:spcPts val="0"/>
              </a:spcAft>
              <a:buSzPts val="2400"/>
              <a:buNone/>
            </a:pPr>
            <a:endParaRPr sz="3200" b="0" i="0" u="none" dirty="0">
              <a:solidFill>
                <a:schemeClr val="dk1"/>
              </a:solidFill>
              <a:latin typeface="Arial"/>
              <a:ea typeface="Arial"/>
              <a:cs typeface="Arial"/>
              <a:sym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62"/>
          <p:cNvSpPr txBox="1">
            <a:spLocks noGrp="1"/>
          </p:cNvSpPr>
          <p:nvPr>
            <p:ph type="title"/>
          </p:nvPr>
        </p:nvSpPr>
        <p:spPr>
          <a:xfrm>
            <a:off x="457200" y="457200"/>
            <a:ext cx="8229600" cy="884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tr-TR" sz="3600" b="1" i="0" u="none" dirty="0" smtClean="0">
                <a:solidFill>
                  <a:schemeClr val="dk1"/>
                </a:solidFill>
                <a:latin typeface="Arial"/>
                <a:ea typeface="Arial"/>
                <a:cs typeface="Arial"/>
                <a:sym typeface="Arial"/>
              </a:rPr>
              <a:t>  </a:t>
            </a:r>
            <a:r>
              <a:rPr lang="en-US" sz="3600" b="1" i="0" u="none" dirty="0" err="1" smtClean="0">
                <a:solidFill>
                  <a:schemeClr val="dk1"/>
                </a:solidFill>
                <a:latin typeface="Arial"/>
                <a:ea typeface="Arial"/>
                <a:cs typeface="Arial"/>
                <a:sym typeface="Arial"/>
              </a:rPr>
              <a:t>İç</a:t>
            </a:r>
            <a:r>
              <a:rPr lang="en-US" sz="3600" b="1" i="0" u="none" dirty="0" smtClean="0">
                <a:solidFill>
                  <a:schemeClr val="dk1"/>
                </a:solidFill>
                <a:latin typeface="Arial"/>
                <a:ea typeface="Arial"/>
                <a:cs typeface="Arial"/>
                <a:sym typeface="Arial"/>
              </a:rPr>
              <a:t> </a:t>
            </a:r>
            <a:r>
              <a:rPr lang="tr-TR" sz="3600" b="1" dirty="0" smtClean="0"/>
              <a:t>H</a:t>
            </a:r>
            <a:r>
              <a:rPr lang="en-US" sz="3600" b="1" i="0" u="none" dirty="0" err="1" smtClean="0">
                <a:solidFill>
                  <a:schemeClr val="dk1"/>
                </a:solidFill>
                <a:latin typeface="Arial"/>
                <a:ea typeface="Arial"/>
                <a:cs typeface="Arial"/>
                <a:sym typeface="Arial"/>
              </a:rPr>
              <a:t>ast</a:t>
            </a:r>
            <a:r>
              <a:rPr lang="tr-TR" sz="3600" b="1" i="0" u="none" dirty="0" smtClean="0">
                <a:solidFill>
                  <a:schemeClr val="dk1"/>
                </a:solidFill>
                <a:latin typeface="Arial"/>
                <a:ea typeface="Arial"/>
                <a:cs typeface="Arial"/>
                <a:sym typeface="Arial"/>
              </a:rPr>
              <a:t>alıkları</a:t>
            </a:r>
            <a:r>
              <a:rPr lang="en-US" sz="3600" b="1" i="0" u="none" dirty="0" smtClean="0">
                <a:solidFill>
                  <a:schemeClr val="dk1"/>
                </a:solidFill>
                <a:latin typeface="Arial"/>
                <a:ea typeface="Arial"/>
                <a:cs typeface="Arial"/>
                <a:sym typeface="Arial"/>
              </a:rPr>
              <a:t>;</a:t>
            </a:r>
            <a:endParaRPr b="1" dirty="0"/>
          </a:p>
        </p:txBody>
      </p:sp>
      <p:sp>
        <p:nvSpPr>
          <p:cNvPr id="417" name="Google Shape;417;p62"/>
          <p:cNvSpPr txBox="1">
            <a:spLocks noGrp="1"/>
          </p:cNvSpPr>
          <p:nvPr>
            <p:ph idx="1"/>
          </p:nvPr>
        </p:nvSpPr>
        <p:spPr>
          <a:xfrm>
            <a:off x="457200" y="1341437"/>
            <a:ext cx="8218500" cy="4526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Ağır</a:t>
            </a:r>
            <a:r>
              <a:rPr lang="en-US" sz="2800" b="0" i="0" u="none" dirty="0">
                <a:solidFill>
                  <a:schemeClr val="dk1"/>
                </a:solidFill>
                <a:latin typeface="Arial"/>
                <a:ea typeface="Arial"/>
                <a:cs typeface="Arial"/>
                <a:sym typeface="Arial"/>
              </a:rPr>
              <a:t> diabetes mellitus </a:t>
            </a:r>
            <a:r>
              <a:rPr lang="en-US" sz="2800" b="0" i="0" u="none" dirty="0" err="1" smtClean="0">
                <a:solidFill>
                  <a:schemeClr val="dk1"/>
                </a:solidFill>
                <a:latin typeface="Arial"/>
                <a:ea typeface="Arial"/>
                <a:cs typeface="Arial"/>
                <a:sym typeface="Arial"/>
              </a:rPr>
              <a:t>vakaları</a:t>
            </a:r>
            <a:r>
              <a:rPr lang="tr-TR" sz="2800" b="0" i="0" u="none" dirty="0" smtClean="0">
                <a:solidFill>
                  <a:schemeClr val="dk1"/>
                </a:solidFill>
                <a:latin typeface="Arial"/>
                <a:ea typeface="Arial"/>
                <a:cs typeface="Arial"/>
                <a:sym typeface="Arial"/>
              </a:rPr>
              <a:t>;</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kronik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komplikasyonları</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olanlar</a:t>
            </a:r>
            <a:r>
              <a:rPr lang="tr-TR" sz="2800" dirty="0" smtClean="0"/>
              <a:t>: </a:t>
            </a:r>
            <a:r>
              <a:rPr lang="en-US" sz="2800" b="1" i="1" u="none" dirty="0" err="1" smtClean="0">
                <a:solidFill>
                  <a:srgbClr val="FF0000"/>
                </a:solidFill>
                <a:effectLst>
                  <a:outerShdw blurRad="38100" dist="38100" dir="2700000" algn="tl">
                    <a:srgbClr val="000000">
                      <a:alpha val="43137"/>
                    </a:srgbClr>
                  </a:outerShdw>
                </a:effectLst>
                <a:latin typeface="Arial"/>
                <a:ea typeface="Arial"/>
                <a:cs typeface="Arial"/>
                <a:sym typeface="Arial"/>
              </a:rPr>
              <a:t>ağır</a:t>
            </a:r>
            <a:r>
              <a:rPr lang="en-US" sz="2800" b="1" i="1"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1" u="none" dirty="0" err="1">
                <a:solidFill>
                  <a:srgbClr val="FF0000"/>
                </a:solidFill>
                <a:effectLst>
                  <a:outerShdw blurRad="38100" dist="38100" dir="2700000" algn="tl">
                    <a:srgbClr val="000000">
                      <a:alpha val="43137"/>
                    </a:srgbClr>
                  </a:outerShdw>
                </a:effectLst>
                <a:latin typeface="Arial"/>
                <a:ea typeface="Arial"/>
                <a:cs typeface="Arial"/>
                <a:sym typeface="Arial"/>
              </a:rPr>
              <a:t>retinopati</a:t>
            </a:r>
            <a:r>
              <a:rPr lang="en-US" sz="2800" b="1" i="1"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1" u="none" dirty="0" err="1">
                <a:solidFill>
                  <a:srgbClr val="FF0000"/>
                </a:solidFill>
                <a:effectLst>
                  <a:outerShdw blurRad="38100" dist="38100" dir="2700000" algn="tl">
                    <a:srgbClr val="000000">
                      <a:alpha val="43137"/>
                    </a:srgbClr>
                  </a:outerShdw>
                </a:effectLst>
                <a:latin typeface="Arial"/>
                <a:ea typeface="Arial"/>
                <a:cs typeface="Arial"/>
                <a:sym typeface="Arial"/>
              </a:rPr>
              <a:t>nefropati</a:t>
            </a:r>
            <a:r>
              <a:rPr lang="en-US" sz="2800" b="1" i="1"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1" u="none" dirty="0" err="1">
                <a:solidFill>
                  <a:srgbClr val="FF0000"/>
                </a:solidFill>
                <a:effectLst>
                  <a:outerShdw blurRad="38100" dist="38100" dir="2700000" algn="tl">
                    <a:srgbClr val="000000">
                      <a:alpha val="43137"/>
                    </a:srgbClr>
                  </a:outerShdw>
                </a:effectLst>
                <a:latin typeface="Arial"/>
                <a:ea typeface="Arial"/>
                <a:cs typeface="Arial"/>
                <a:sym typeface="Arial"/>
              </a:rPr>
              <a:t>nöropati</a:t>
            </a:r>
            <a:r>
              <a:rPr lang="en-US" sz="2800" b="1" i="1"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1" u="none" dirty="0" err="1" smtClean="0">
                <a:solidFill>
                  <a:srgbClr val="FF0000"/>
                </a:solidFill>
                <a:effectLst>
                  <a:outerShdw blurRad="38100" dist="38100" dir="2700000" algn="tl">
                    <a:srgbClr val="000000">
                      <a:alpha val="43137"/>
                    </a:srgbClr>
                  </a:outerShdw>
                </a:effectLst>
                <a:latin typeface="Arial"/>
                <a:ea typeface="Arial"/>
                <a:cs typeface="Arial"/>
                <a:sym typeface="Arial"/>
              </a:rPr>
              <a:t>gibi</a:t>
            </a:r>
            <a:r>
              <a:rPr lang="tr-TR" sz="2800" b="1" i="1" dirty="0" smtClean="0">
                <a:solidFill>
                  <a:srgbClr val="FF0000"/>
                </a:solidFill>
                <a:effectLst>
                  <a:outerShdw blurRad="38100" dist="38100" dir="2700000" algn="tl">
                    <a:srgbClr val="000000">
                      <a:alpha val="43137"/>
                    </a:srgbClr>
                  </a:outerShdw>
                </a:effectLst>
              </a:rPr>
              <a:t> </a:t>
            </a:r>
            <a:endParaRPr b="1" i="1" dirty="0">
              <a:solidFill>
                <a:srgbClr val="FF0000"/>
              </a:solidFill>
              <a:effectLst>
                <a:outerShdw blurRad="38100" dist="38100" dir="2700000" algn="tl">
                  <a:srgbClr val="000000">
                    <a:alpha val="43137"/>
                  </a:srgbClr>
                </a:outerShdw>
              </a:effectLst>
            </a:endParaRPr>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insülin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oral </a:t>
            </a:r>
            <a:r>
              <a:rPr lang="en-US" sz="2800" b="0" i="0" u="none" dirty="0" err="1">
                <a:solidFill>
                  <a:schemeClr val="dk1"/>
                </a:solidFill>
                <a:latin typeface="Arial"/>
                <a:ea typeface="Arial"/>
                <a:cs typeface="Arial"/>
                <a:sym typeface="Arial"/>
              </a:rPr>
              <a:t>antidiyabetik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kullanmak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zorunda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olup</a:t>
            </a:r>
            <a:r>
              <a:rPr lang="en-US" sz="2800" b="0"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sık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hipoglisemiler</a:t>
            </a:r>
            <a:r>
              <a:rPr lang="en-US" sz="2800" b="1"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nedeni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şekeri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regulasyonu</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sağlanamayan</a:t>
            </a:r>
            <a:r>
              <a:rPr lang="tr-TR" dirty="0" err="1" smtClean="0"/>
              <a:t>lara</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kalıcı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hipoglisemi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duyarsızlığı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durumu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sağlık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raporu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tespit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edilenlere</a:t>
            </a:r>
            <a:r>
              <a:rPr lang="en-US" sz="2800" b="0" i="0" u="none" dirty="0">
                <a:solidFill>
                  <a:schemeClr val="dk1"/>
                </a:solidFill>
                <a:latin typeface="Arial"/>
                <a:ea typeface="Arial"/>
                <a:cs typeface="Arial"/>
                <a:sym typeface="Arial"/>
              </a:rPr>
              <a:t> </a:t>
            </a:r>
            <a:r>
              <a:rPr lang="en-US" sz="2800" b="1" i="1" u="sng" dirty="0" err="1">
                <a:solidFill>
                  <a:schemeClr val="dk1"/>
                </a:solidFill>
                <a:latin typeface="Arial"/>
                <a:ea typeface="Arial"/>
                <a:cs typeface="Arial"/>
                <a:sym typeface="Arial"/>
              </a:rPr>
              <a:t>sürücü</a:t>
            </a:r>
            <a:r>
              <a:rPr lang="en-US" sz="2800" b="1" i="1" u="sng" dirty="0">
                <a:solidFill>
                  <a:schemeClr val="dk1"/>
                </a:solidFill>
                <a:latin typeface="Arial"/>
                <a:ea typeface="Arial"/>
                <a:cs typeface="Arial"/>
                <a:sym typeface="Arial"/>
              </a:rPr>
              <a:t> </a:t>
            </a:r>
            <a:r>
              <a:rPr lang="en-US" sz="2800" b="1" i="1" u="sng" dirty="0" err="1">
                <a:solidFill>
                  <a:schemeClr val="dk1"/>
                </a:solidFill>
                <a:latin typeface="Arial"/>
                <a:ea typeface="Arial"/>
                <a:cs typeface="Arial"/>
                <a:sym typeface="Arial"/>
              </a:rPr>
              <a:t>belgesi</a:t>
            </a:r>
            <a:r>
              <a:rPr lang="en-US" sz="2800" b="1" i="1" u="sng" dirty="0">
                <a:solidFill>
                  <a:schemeClr val="dk1"/>
                </a:solidFill>
                <a:latin typeface="Arial"/>
                <a:ea typeface="Arial"/>
                <a:cs typeface="Arial"/>
                <a:sym typeface="Arial"/>
              </a:rPr>
              <a:t> </a:t>
            </a:r>
            <a:r>
              <a:rPr lang="en-US" sz="2800" b="1" i="1" u="sng" dirty="0" err="1">
                <a:solidFill>
                  <a:schemeClr val="dk1"/>
                </a:solidFill>
                <a:latin typeface="Arial"/>
                <a:ea typeface="Arial"/>
                <a:cs typeface="Arial"/>
                <a:sym typeface="Arial"/>
              </a:rPr>
              <a:t>verilmez</a:t>
            </a:r>
            <a:r>
              <a:rPr lang="en-US" sz="2800" b="1" i="1" u="sng" dirty="0">
                <a:solidFill>
                  <a:schemeClr val="dk1"/>
                </a:solidFill>
                <a:latin typeface="Arial"/>
                <a:ea typeface="Arial"/>
                <a:cs typeface="Arial"/>
                <a:sym typeface="Arial"/>
              </a:rPr>
              <a:t>. </a:t>
            </a:r>
            <a:endParaRPr b="1" i="1" u="sng"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21"/>
        <p:cNvGrpSpPr/>
        <p:nvPr/>
      </p:nvGrpSpPr>
      <p:grpSpPr>
        <a:xfrm>
          <a:off x="0" y="0"/>
          <a:ext cx="0" cy="0"/>
          <a:chOff x="0" y="0"/>
          <a:chExt cx="0" cy="0"/>
        </a:xfrm>
      </p:grpSpPr>
      <p:sp>
        <p:nvSpPr>
          <p:cNvPr id="422" name="Google Shape;422;p63"/>
          <p:cNvSpPr txBox="1">
            <a:spLocks noGrp="1"/>
          </p:cNvSpPr>
          <p:nvPr>
            <p:ph type="title"/>
          </p:nvPr>
        </p:nvSpPr>
        <p:spPr>
          <a:xfrm>
            <a:off x="457200" y="457200"/>
            <a:ext cx="8229600" cy="811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423" name="Google Shape;423;p63"/>
          <p:cNvSpPr txBox="1">
            <a:spLocks noGrp="1"/>
          </p:cNvSpPr>
          <p:nvPr>
            <p:ph idx="1"/>
          </p:nvPr>
        </p:nvSpPr>
        <p:spPr>
          <a:xfrm>
            <a:off x="468312" y="1628775"/>
            <a:ext cx="8229600" cy="42465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Tam </a:t>
            </a:r>
            <a:r>
              <a:rPr lang="en-US" sz="3200" b="0" i="0" u="none" dirty="0" err="1">
                <a:solidFill>
                  <a:schemeClr val="dk1"/>
                </a:solidFill>
                <a:latin typeface="Arial"/>
                <a:ea typeface="Arial"/>
                <a:cs typeface="Arial"/>
                <a:sym typeface="Arial"/>
              </a:rPr>
              <a:t>bir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hipoglisemi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bilincine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risk </a:t>
            </a:r>
            <a:r>
              <a:rPr lang="en-US" sz="3200" b="0" i="0" u="none" dirty="0" err="1">
                <a:solidFill>
                  <a:schemeClr val="dk1"/>
                </a:solidFill>
                <a:latin typeface="Arial"/>
                <a:ea typeface="Arial"/>
                <a:cs typeface="Arial"/>
                <a:sym typeface="Arial"/>
              </a:rPr>
              <a:t>anlayışına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sahip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ancak</a:t>
            </a:r>
            <a:r>
              <a:rPr lang="en-US" sz="3200" b="0" i="0" u="none" dirty="0">
                <a:solidFill>
                  <a:schemeClr val="dk1"/>
                </a:solidFill>
                <a:latin typeface="Arial"/>
                <a:ea typeface="Arial"/>
                <a:cs typeface="Arial"/>
                <a:sym typeface="Arial"/>
              </a:rPr>
              <a:t> (a) </a:t>
            </a:r>
            <a:r>
              <a:rPr lang="en-US" sz="3200" b="0" i="0" u="none" dirty="0" err="1">
                <a:solidFill>
                  <a:schemeClr val="dk1"/>
                </a:solidFill>
                <a:latin typeface="Arial"/>
                <a:ea typeface="Arial"/>
                <a:cs typeface="Arial"/>
                <a:sym typeface="Arial"/>
              </a:rPr>
              <a:t>bendi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dışında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kalan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diyabetlilere</a:t>
            </a:r>
            <a:r>
              <a:rPr lang="en-US" sz="3200" b="0" i="0" u="none" dirty="0">
                <a:solidFill>
                  <a:schemeClr val="dk1"/>
                </a:solidFill>
                <a:latin typeface="Arial"/>
                <a:ea typeface="Arial"/>
                <a:cs typeface="Arial"/>
                <a:sym typeface="Arial"/>
              </a:rPr>
              <a:t>, 1. </a:t>
            </a:r>
            <a:r>
              <a:rPr lang="en-US" sz="3200" b="0" i="0" u="none" dirty="0" err="1">
                <a:solidFill>
                  <a:schemeClr val="dk1"/>
                </a:solidFill>
                <a:latin typeface="Arial"/>
                <a:ea typeface="Arial"/>
                <a:cs typeface="Arial"/>
                <a:sym typeface="Arial"/>
              </a:rPr>
              <a:t>grup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sürücüler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için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en</a:t>
            </a:r>
            <a:r>
              <a:rPr lang="en-US" sz="3200" b="0" i="0" u="none" dirty="0">
                <a:solidFill>
                  <a:schemeClr val="dk1"/>
                </a:solidFill>
                <a:latin typeface="Arial"/>
                <a:ea typeface="Arial"/>
                <a:cs typeface="Arial"/>
                <a:sym typeface="Arial"/>
              </a:rPr>
              <a:t> </a:t>
            </a:r>
            <a:r>
              <a:rPr lang="en-US" sz="3200" b="0" i="0" u="none" dirty="0" err="1" smtClean="0">
                <a:solidFill>
                  <a:schemeClr val="dk1"/>
                </a:solidFill>
                <a:latin typeface="Arial"/>
                <a:ea typeface="Arial"/>
                <a:cs typeface="Arial"/>
                <a:sym typeface="Arial"/>
              </a:rPr>
              <a:t>fazla</a:t>
            </a:r>
            <a:r>
              <a:rPr lang="tr-TR" b="1" dirty="0">
                <a:solidFill>
                  <a:schemeClr val="dk1"/>
                </a:solidFill>
                <a:latin typeface="Arial"/>
                <a:ea typeface="Arial"/>
                <a:cs typeface="Arial"/>
                <a:sym typeface="Arial"/>
              </a:rPr>
              <a:t> </a:t>
            </a:r>
            <a:r>
              <a:rPr lang="tr-TR" b="1" dirty="0" smtClean="0">
                <a:solidFill>
                  <a:schemeClr val="dk1"/>
                </a:solidFill>
                <a:latin typeface="Arial"/>
                <a:ea typeface="Arial"/>
                <a:cs typeface="Arial"/>
                <a:sym typeface="Arial"/>
              </a:rPr>
              <a:t> 5</a:t>
            </a:r>
            <a:r>
              <a:rPr lang="en-US" sz="3200" b="1" i="0" u="none" dirty="0" smtClean="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yıl</a:t>
            </a:r>
            <a:r>
              <a:rPr lang="en-US" sz="3200" b="0" i="0" u="none" dirty="0">
                <a:solidFill>
                  <a:schemeClr val="dk1"/>
                </a:solidFill>
                <a:latin typeface="Arial"/>
                <a:ea typeface="Arial"/>
                <a:cs typeface="Arial"/>
                <a:sym typeface="Arial"/>
              </a:rPr>
              <a:t>, </a:t>
            </a:r>
            <a:endParaRPr lang="tr-TR" sz="3200" b="0" i="0" u="none" dirty="0" smtClean="0">
              <a:solidFill>
                <a:schemeClr val="dk1"/>
              </a:solidFill>
              <a:latin typeface="Arial"/>
              <a:ea typeface="Arial"/>
              <a:cs typeface="Arial"/>
              <a:sym typeface="Arial"/>
            </a:endParaRPr>
          </a:p>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smtClean="0">
                <a:solidFill>
                  <a:schemeClr val="dk1"/>
                </a:solidFill>
                <a:latin typeface="Arial"/>
                <a:ea typeface="Arial"/>
                <a:cs typeface="Arial"/>
                <a:sym typeface="Arial"/>
              </a:rPr>
              <a:t>2</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grup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sürücüler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için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fazla</a:t>
            </a:r>
            <a:r>
              <a:rPr lang="en-US" sz="3200" b="0" i="0" u="none" dirty="0">
                <a:solidFill>
                  <a:schemeClr val="dk1"/>
                </a:solidFill>
                <a:latin typeface="Arial"/>
                <a:ea typeface="Arial"/>
                <a:cs typeface="Arial"/>
                <a:sym typeface="Arial"/>
              </a:rPr>
              <a:t> </a:t>
            </a:r>
            <a:r>
              <a:rPr lang="tr-TR" b="1" dirty="0" smtClean="0">
                <a:solidFill>
                  <a:schemeClr val="dk1"/>
                </a:solidFill>
                <a:latin typeface="Arial"/>
                <a:ea typeface="Arial"/>
                <a:cs typeface="Arial"/>
                <a:sym typeface="Arial"/>
              </a:rPr>
              <a:t>3 </a:t>
            </a:r>
            <a:r>
              <a:rPr lang="en-US" sz="3200" b="1" i="0" u="none" dirty="0" err="1" smtClean="0">
                <a:solidFill>
                  <a:schemeClr val="dk1"/>
                </a:solidFill>
                <a:latin typeface="Arial"/>
                <a:ea typeface="Arial"/>
                <a:cs typeface="Arial"/>
                <a:sym typeface="Arial"/>
              </a:rPr>
              <a:t>yıl</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aralıklarla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muayene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tetkik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edilmek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suretiyle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verilebilir</a:t>
            </a:r>
            <a:r>
              <a:rPr lang="en-US" sz="3200" b="0" i="0" u="none" dirty="0">
                <a:solidFill>
                  <a:schemeClr val="dk1"/>
                </a:solidFill>
                <a:latin typeface="Arial"/>
                <a:ea typeface="Arial"/>
                <a:cs typeface="Arial"/>
                <a:sym typeface="Arial"/>
              </a:rPr>
              <a:t>.</a:t>
            </a:r>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64"/>
          <p:cNvSpPr txBox="1">
            <a:spLocks noGrp="1"/>
          </p:cNvSpPr>
          <p:nvPr>
            <p:ph type="title"/>
          </p:nvPr>
        </p:nvSpPr>
        <p:spPr>
          <a:xfrm>
            <a:off x="457200" y="457200"/>
            <a:ext cx="8229600" cy="523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429" name="Google Shape;429;p64"/>
          <p:cNvSpPr txBox="1">
            <a:spLocks noGrp="1"/>
          </p:cNvSpPr>
          <p:nvPr>
            <p:ph idx="1"/>
          </p:nvPr>
        </p:nvSpPr>
        <p:spPr>
          <a:xfrm>
            <a:off x="457200" y="1341437"/>
            <a:ext cx="8229600" cy="4526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700"/>
              <a:buFont typeface="Noto Sans Symbols"/>
              <a:buChar char="■"/>
            </a:pPr>
            <a:r>
              <a:rPr lang="en-US" sz="3600" b="1" i="0" u="none" dirty="0" err="1">
                <a:solidFill>
                  <a:schemeClr val="dk1"/>
                </a:solidFill>
                <a:latin typeface="Arial"/>
                <a:ea typeface="Arial"/>
                <a:cs typeface="Arial"/>
                <a:sym typeface="Arial"/>
              </a:rPr>
              <a:t>Duyarsız</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hipogliseminin</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tespit</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edilmesi</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halinde</a:t>
            </a:r>
            <a:r>
              <a:rPr lang="en-US" sz="3600" b="1"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tespiti</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yapan</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tabip</a:t>
            </a:r>
            <a:r>
              <a:rPr lang="en-US" sz="3600" b="0" i="0" u="none" dirty="0">
                <a:solidFill>
                  <a:schemeClr val="dk1"/>
                </a:solidFill>
                <a:latin typeface="Arial"/>
                <a:ea typeface="Arial"/>
                <a:cs typeface="Arial"/>
                <a:sym typeface="Arial"/>
              </a:rPr>
              <a:t>/</a:t>
            </a:r>
            <a:r>
              <a:rPr lang="en-US" sz="3600" b="0" i="0" u="none" dirty="0" err="1">
                <a:solidFill>
                  <a:schemeClr val="dk1"/>
                </a:solidFill>
                <a:latin typeface="Arial"/>
                <a:ea typeface="Arial"/>
                <a:cs typeface="Arial"/>
                <a:sym typeface="Arial"/>
              </a:rPr>
              <a:t>kuruluş</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tarafından</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bildirimde</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bulunulur</a:t>
            </a:r>
            <a:r>
              <a:rPr lang="en-US" sz="3600" b="0" i="0" u="none" dirty="0">
                <a:solidFill>
                  <a:schemeClr val="dk1"/>
                </a:solidFill>
                <a:latin typeface="Arial"/>
                <a:ea typeface="Arial"/>
                <a:cs typeface="Arial"/>
                <a:sym typeface="Arial"/>
              </a:rPr>
              <a:t>.</a:t>
            </a:r>
            <a:endParaRPr sz="1800" b="0" i="0" u="none" dirty="0">
              <a:solidFill>
                <a:schemeClr val="dk1"/>
              </a:solidFill>
              <a:latin typeface="Arial"/>
              <a:ea typeface="Arial"/>
              <a:cs typeface="Arial"/>
              <a:sym typeface="Arial"/>
            </a:endParaRPr>
          </a:p>
          <a:p>
            <a:pPr marL="342900" lvl="0" indent="-342900" algn="l" rtl="0">
              <a:lnSpc>
                <a:spcPct val="100000"/>
              </a:lnSpc>
              <a:spcBef>
                <a:spcPts val="720"/>
              </a:spcBef>
              <a:spcAft>
                <a:spcPts val="0"/>
              </a:spcAft>
              <a:buClr>
                <a:schemeClr val="lt2"/>
              </a:buClr>
              <a:buSzPts val="2700"/>
              <a:buFont typeface="Noto Sans Symbols"/>
              <a:buChar char="■"/>
            </a:pPr>
            <a:r>
              <a:rPr lang="en-US" sz="3600" b="0" i="0" u="none" dirty="0" err="1">
                <a:solidFill>
                  <a:schemeClr val="dk1"/>
                </a:solidFill>
                <a:latin typeface="Arial"/>
                <a:ea typeface="Arial"/>
                <a:cs typeface="Arial"/>
                <a:sym typeface="Arial"/>
              </a:rPr>
              <a:t>Diyabet</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tanısı</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konulmuş</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kişiler</a:t>
            </a:r>
            <a:r>
              <a:rPr lang="en-US" sz="3600" b="0" i="0" u="none" dirty="0">
                <a:solidFill>
                  <a:schemeClr val="dk1"/>
                </a:solidFill>
                <a:latin typeface="Arial"/>
                <a:ea typeface="Arial"/>
                <a:cs typeface="Arial"/>
                <a:sym typeface="Arial"/>
              </a:rPr>
              <a:t> ilk </a:t>
            </a:r>
            <a:r>
              <a:rPr lang="en-US" sz="3600" b="0" i="0" u="none" dirty="0" err="1">
                <a:solidFill>
                  <a:schemeClr val="dk1"/>
                </a:solidFill>
                <a:latin typeface="Arial"/>
                <a:ea typeface="Arial"/>
                <a:cs typeface="Arial"/>
                <a:sym typeface="Arial"/>
              </a:rPr>
              <a:t>muayenede</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ve</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kontrollerde</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diyabetli</a:t>
            </a:r>
            <a:r>
              <a:rPr lang="en-US" sz="3600" b="0" i="0" u="none" dirty="0">
                <a:solidFill>
                  <a:schemeClr val="dk1"/>
                </a:solidFill>
                <a:latin typeface="Arial"/>
                <a:ea typeface="Arial"/>
                <a:cs typeface="Arial"/>
                <a:sym typeface="Arial"/>
              </a:rPr>
              <a:t> </a:t>
            </a:r>
            <a:r>
              <a:rPr lang="en-US" sz="3600" b="0" i="0" u="none" dirty="0" err="1">
                <a:solidFill>
                  <a:schemeClr val="dk1"/>
                </a:solidFill>
                <a:latin typeface="Arial"/>
                <a:ea typeface="Arial"/>
                <a:cs typeface="Arial"/>
                <a:sym typeface="Arial"/>
              </a:rPr>
              <a:t>olduklarını</a:t>
            </a:r>
            <a:r>
              <a:rPr lang="en-US" sz="3600" b="0" i="0" u="none" dirty="0">
                <a:solidFill>
                  <a:schemeClr val="dk1"/>
                </a:solidFill>
                <a:latin typeface="Arial"/>
                <a:ea typeface="Arial"/>
                <a:cs typeface="Arial"/>
                <a:sym typeface="Arial"/>
              </a:rPr>
              <a:t> </a:t>
            </a:r>
            <a:r>
              <a:rPr lang="en-US" sz="3600" b="1" i="1" u="sng" dirty="0" err="1">
                <a:solidFill>
                  <a:srgbClr val="FF0000"/>
                </a:solidFill>
                <a:latin typeface="Arial"/>
                <a:ea typeface="Arial"/>
                <a:cs typeface="Arial"/>
                <a:sym typeface="Arial"/>
              </a:rPr>
              <a:t>bildirmekle</a:t>
            </a:r>
            <a:r>
              <a:rPr lang="en-US" sz="3600" b="1" i="1" u="sng" dirty="0">
                <a:solidFill>
                  <a:srgbClr val="FF0000"/>
                </a:solidFill>
                <a:latin typeface="Arial"/>
                <a:ea typeface="Arial"/>
                <a:cs typeface="Arial"/>
                <a:sym typeface="Arial"/>
              </a:rPr>
              <a:t> </a:t>
            </a:r>
            <a:r>
              <a:rPr lang="en-US" sz="3600" b="1" i="1" u="sng" dirty="0" err="1">
                <a:solidFill>
                  <a:srgbClr val="FF0000"/>
                </a:solidFill>
                <a:latin typeface="Arial"/>
                <a:ea typeface="Arial"/>
                <a:cs typeface="Arial"/>
                <a:sym typeface="Arial"/>
              </a:rPr>
              <a:t>yükümlüdür</a:t>
            </a:r>
            <a:r>
              <a:rPr lang="en-US" sz="2800" b="1" i="1" u="sng" dirty="0">
                <a:solidFill>
                  <a:srgbClr val="FF0000"/>
                </a:solidFill>
                <a:latin typeface="Arial"/>
                <a:ea typeface="Arial"/>
                <a:cs typeface="Arial"/>
                <a:sym typeface="Arial"/>
              </a:rPr>
              <a:t>. </a:t>
            </a:r>
            <a:endParaRPr b="1" i="1" u="sng" dirty="0">
              <a:solidFill>
                <a:srgbClr val="FF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Google Shape;434;p65"/>
          <p:cNvSpPr txBox="1">
            <a:spLocks noGrp="1"/>
          </p:cNvSpPr>
          <p:nvPr>
            <p:ph type="title"/>
          </p:nvPr>
        </p:nvSpPr>
        <p:spPr>
          <a:xfrm>
            <a:off x="457200" y="457200"/>
            <a:ext cx="8229600" cy="1027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tr-TR" sz="3600" b="1" i="0" u="none" dirty="0" smtClean="0">
                <a:solidFill>
                  <a:schemeClr val="dk1"/>
                </a:solidFill>
                <a:latin typeface="Arial"/>
                <a:ea typeface="Arial"/>
                <a:cs typeface="Arial"/>
                <a:sym typeface="Arial"/>
              </a:rPr>
              <a:t> </a:t>
            </a:r>
            <a:r>
              <a:rPr lang="en-US" sz="3600" b="1" i="0" u="none" dirty="0" err="1" smtClean="0">
                <a:solidFill>
                  <a:schemeClr val="dk1"/>
                </a:solidFill>
                <a:latin typeface="Arial"/>
                <a:ea typeface="Arial"/>
                <a:cs typeface="Arial"/>
                <a:sym typeface="Arial"/>
              </a:rPr>
              <a:t>Kalp-Damar</a:t>
            </a:r>
            <a:r>
              <a:rPr lang="en-US" sz="3600" b="1" i="0" u="none" dirty="0" smtClean="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Hastalıkları</a:t>
            </a:r>
            <a:r>
              <a:rPr lang="en-US" sz="3600" b="1" i="0" u="none" dirty="0">
                <a:solidFill>
                  <a:schemeClr val="dk1"/>
                </a:solidFill>
                <a:latin typeface="Arial"/>
                <a:ea typeface="Arial"/>
                <a:cs typeface="Arial"/>
                <a:sym typeface="Arial"/>
              </a:rPr>
              <a:t>;</a:t>
            </a:r>
            <a:r>
              <a:rPr lang="en-US" sz="4400" b="1" i="0" u="none" dirty="0">
                <a:solidFill>
                  <a:schemeClr val="dk1"/>
                </a:solidFill>
                <a:latin typeface="Arial"/>
                <a:ea typeface="Arial"/>
                <a:cs typeface="Arial"/>
                <a:sym typeface="Arial"/>
              </a:rPr>
              <a:t> </a:t>
            </a:r>
            <a:endParaRPr b="1" dirty="0"/>
          </a:p>
        </p:txBody>
      </p:sp>
      <p:sp>
        <p:nvSpPr>
          <p:cNvPr id="435" name="Google Shape;435;p65"/>
          <p:cNvSpPr txBox="1">
            <a:spLocks noGrp="1"/>
          </p:cNvSpPr>
          <p:nvPr>
            <p:ph idx="1"/>
          </p:nvPr>
        </p:nvSpPr>
        <p:spPr>
          <a:xfrm>
            <a:off x="457200" y="1628775"/>
            <a:ext cx="8229600" cy="46086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Anjinal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yakınması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akut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koroner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sendrom</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tanısı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almış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koroner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arter</a:t>
            </a:r>
            <a:r>
              <a:rPr lang="en-US" sz="2800" b="0" i="0" u="none" dirty="0">
                <a:solidFill>
                  <a:schemeClr val="dk1"/>
                </a:solidFill>
                <a:latin typeface="Arial"/>
                <a:ea typeface="Arial"/>
                <a:cs typeface="Arial"/>
                <a:sym typeface="Arial"/>
              </a:rPr>
              <a:t> bypass </a:t>
            </a:r>
            <a:r>
              <a:rPr lang="en-US" sz="2800" b="0" i="0" u="none" dirty="0" err="1">
                <a:solidFill>
                  <a:schemeClr val="dk1"/>
                </a:solidFill>
                <a:latin typeface="Arial"/>
                <a:ea typeface="Arial"/>
                <a:cs typeface="Arial"/>
                <a:sym typeface="Arial"/>
              </a:rPr>
              <a:t>cerrahisi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uygulanan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adaylarına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gerekli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medikal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tedavi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invaziv</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girişimleri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tamamlandıktan</a:t>
            </a:r>
            <a:r>
              <a:rPr lang="en-US" sz="2800" b="0" i="0" u="none" dirty="0">
                <a:solidFill>
                  <a:schemeClr val="dk1"/>
                </a:solidFill>
                <a:latin typeface="Arial"/>
                <a:ea typeface="Arial"/>
                <a:cs typeface="Arial"/>
                <a:sym typeface="Arial"/>
              </a:rPr>
              <a:t> </a:t>
            </a:r>
            <a:r>
              <a:rPr lang="en-US" sz="2800" b="1" i="0" u="sng" dirty="0">
                <a:solidFill>
                  <a:schemeClr val="dk1"/>
                </a:solidFill>
                <a:latin typeface="Arial"/>
                <a:ea typeface="Arial"/>
                <a:cs typeface="Arial"/>
                <a:sym typeface="Arial"/>
              </a:rPr>
              <a:t>6 </a:t>
            </a:r>
            <a:r>
              <a:rPr lang="en-US" sz="2800" b="1" i="0" u="sng" dirty="0" err="1">
                <a:solidFill>
                  <a:schemeClr val="dk1"/>
                </a:solidFill>
                <a:latin typeface="Arial"/>
                <a:ea typeface="Arial"/>
                <a:cs typeface="Arial"/>
                <a:sym typeface="Arial"/>
              </a:rPr>
              <a:t>hafta</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sonra</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yapılacak</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olan</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uzman</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tabip</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kanaatine</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göre</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sürücü</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belgesi</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verilir</a:t>
            </a:r>
            <a:r>
              <a:rPr lang="en-US" sz="2800" b="1" i="0" u="sng" dirty="0">
                <a:solidFill>
                  <a:schemeClr val="dk1"/>
                </a:solidFill>
                <a:latin typeface="Arial"/>
                <a:ea typeface="Arial"/>
                <a:cs typeface="Arial"/>
                <a:sym typeface="Arial"/>
              </a:rPr>
              <a:t>.</a:t>
            </a:r>
            <a:endParaRPr b="1" u="sng"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Anjiyoplasti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işlemi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uygulanmış</a:t>
            </a:r>
            <a:r>
              <a:rPr lang="en-US" sz="2800" b="0" i="0" u="none" dirty="0">
                <a:solidFill>
                  <a:schemeClr val="dk1"/>
                </a:solidFill>
                <a:latin typeface="Arial"/>
                <a:ea typeface="Arial"/>
                <a:cs typeface="Arial"/>
                <a:sym typeface="Arial"/>
              </a:rPr>
              <a:t> </a:t>
            </a:r>
            <a:r>
              <a:rPr lang="tr-TR" sz="2800" dirty="0" smtClean="0">
                <a:solidFill>
                  <a:schemeClr val="dk1"/>
                </a:solidFill>
                <a:latin typeface="Arial"/>
                <a:ea typeface="Arial"/>
                <a:cs typeface="Arial"/>
                <a:sym typeface="Arial"/>
              </a:rPr>
              <a:t>2.</a:t>
            </a:r>
            <a:r>
              <a:rPr lang="en-US" sz="2800" b="0" i="0" u="none" dirty="0" err="1" smtClean="0">
                <a:solidFill>
                  <a:schemeClr val="dk1"/>
                </a:solidFill>
                <a:latin typeface="Arial"/>
                <a:ea typeface="Arial"/>
                <a:cs typeface="Arial"/>
                <a:sym typeface="Arial"/>
              </a:rPr>
              <a:t>grup</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adaylarına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işlemden</a:t>
            </a:r>
            <a:r>
              <a:rPr lang="en-US" sz="2800" b="0" i="0" u="none" dirty="0">
                <a:solidFill>
                  <a:schemeClr val="dk1"/>
                </a:solidFill>
                <a:latin typeface="Arial"/>
                <a:ea typeface="Arial"/>
                <a:cs typeface="Arial"/>
                <a:sym typeface="Arial"/>
              </a:rPr>
              <a:t> </a:t>
            </a:r>
            <a:r>
              <a:rPr lang="en-US" sz="2800" b="1" i="0" u="sng" dirty="0">
                <a:solidFill>
                  <a:schemeClr val="dk1"/>
                </a:solidFill>
                <a:latin typeface="Arial"/>
                <a:ea typeface="Arial"/>
                <a:cs typeface="Arial"/>
                <a:sym typeface="Arial"/>
              </a:rPr>
              <a:t>6 </a:t>
            </a:r>
            <a:r>
              <a:rPr lang="en-US" sz="2800" b="1" i="0" u="sng" dirty="0" err="1">
                <a:solidFill>
                  <a:schemeClr val="dk1"/>
                </a:solidFill>
                <a:latin typeface="Arial"/>
                <a:ea typeface="Arial"/>
                <a:cs typeface="Arial"/>
                <a:sym typeface="Arial"/>
              </a:rPr>
              <a:t>hafta</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sonra</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yapılacak</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olan</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uzman</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tabip</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kanaatine</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göre</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sürücü</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belgesi</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verilir</a:t>
            </a:r>
            <a:r>
              <a:rPr lang="en-US" sz="2800" b="1" i="0" u="sng" dirty="0">
                <a:solidFill>
                  <a:schemeClr val="dk1"/>
                </a:solidFill>
                <a:latin typeface="Arial"/>
                <a:ea typeface="Arial"/>
                <a:cs typeface="Arial"/>
                <a:sym typeface="Arial"/>
              </a:rPr>
              <a:t>.</a:t>
            </a:r>
            <a:endParaRPr b="1" u="sng"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p66"/>
          <p:cNvSpPr txBox="1">
            <a:spLocks noGrp="1"/>
          </p:cNvSpPr>
          <p:nvPr>
            <p:ph type="title"/>
          </p:nvPr>
        </p:nvSpPr>
        <p:spPr>
          <a:xfrm>
            <a:off x="457200" y="457200"/>
            <a:ext cx="8229600" cy="450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441" name="Google Shape;441;p66"/>
          <p:cNvSpPr txBox="1">
            <a:spLocks noGrp="1"/>
          </p:cNvSpPr>
          <p:nvPr>
            <p:ph idx="1"/>
          </p:nvPr>
        </p:nvSpPr>
        <p:spPr>
          <a:xfrm>
            <a:off x="250825" y="1125537"/>
            <a:ext cx="8642400" cy="51117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Kalp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atım</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sayısı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çok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düşük</a:t>
            </a:r>
            <a:r>
              <a:rPr lang="en-US" sz="2800" b="0" i="0" u="none" dirty="0">
                <a:solidFill>
                  <a:schemeClr val="dk1"/>
                </a:solidFill>
                <a:latin typeface="Arial"/>
                <a:ea typeface="Arial"/>
                <a:cs typeface="Arial"/>
                <a:sym typeface="Arial"/>
              </a:rPr>
              <a:t> </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(dak.40’ın </a:t>
            </a: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altı</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atrioventriküler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bloklu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hasta </a:t>
            </a:r>
            <a:r>
              <a:rPr lang="en-US" sz="2800" b="0" i="0" u="none" dirty="0" err="1">
                <a:solidFill>
                  <a:schemeClr val="dk1"/>
                </a:solidFill>
                <a:latin typeface="Arial"/>
                <a:ea typeface="Arial"/>
                <a:cs typeface="Arial"/>
                <a:sym typeface="Arial"/>
              </a:rPr>
              <a:t>sinüs</a:t>
            </a:r>
            <a:r>
              <a:rPr lang="en-US" sz="2800" b="0" i="0" u="none" dirty="0">
                <a:solidFill>
                  <a:schemeClr val="dk1"/>
                </a:solidFill>
                <a:latin typeface="Arial"/>
                <a:ea typeface="Arial"/>
                <a:cs typeface="Arial"/>
                <a:sym typeface="Arial"/>
              </a:rPr>
              <a:t> send. </a:t>
            </a:r>
            <a:r>
              <a:rPr lang="en-US" sz="2800" b="0" i="0" u="none" dirty="0" err="1">
                <a:solidFill>
                  <a:schemeClr val="dk1"/>
                </a:solidFill>
                <a:latin typeface="Arial"/>
                <a:ea typeface="Arial"/>
                <a:cs typeface="Arial"/>
                <a:sym typeface="Arial"/>
              </a:rPr>
              <a:t>olanlardan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kalıcı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kalp</a:t>
            </a:r>
            <a:r>
              <a:rPr lang="en-US" sz="2800" b="0" i="0" u="none" dirty="0">
                <a:solidFill>
                  <a:schemeClr val="dk1"/>
                </a:solidFill>
                <a:latin typeface="Arial"/>
                <a:ea typeface="Arial"/>
                <a:cs typeface="Arial"/>
                <a:sym typeface="Arial"/>
              </a:rPr>
              <a:t> pili </a:t>
            </a:r>
            <a:r>
              <a:rPr lang="en-US" sz="2800" b="0" i="0" u="none" dirty="0" err="1">
                <a:solidFill>
                  <a:schemeClr val="dk1"/>
                </a:solidFill>
                <a:latin typeface="Arial"/>
                <a:ea typeface="Arial"/>
                <a:cs typeface="Arial"/>
                <a:sym typeface="Arial"/>
              </a:rPr>
              <a:t>takılmamış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kardiyoloji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kanaatine</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göre</a:t>
            </a:r>
            <a:r>
              <a:rPr lang="tr-TR" sz="2800"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sürücü</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verilir</a:t>
            </a:r>
            <a:r>
              <a:rPr lang="en-US" sz="2800" b="0" i="0" u="none" dirty="0">
                <a:solidFill>
                  <a:schemeClr val="dk1"/>
                </a:solidFill>
                <a:latin typeface="Arial"/>
                <a:ea typeface="Arial"/>
                <a:cs typeface="Arial"/>
                <a:sym typeface="Arial"/>
              </a:rPr>
              <a:t>.</a:t>
            </a:r>
            <a:endParaRPr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Kalıcı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pil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implantasyonu</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ve</a:t>
            </a:r>
            <a:endParaRPr lang="tr-TR" sz="2800" dirty="0">
              <a:solidFill>
                <a:schemeClr val="dk1"/>
              </a:solidFill>
              <a:latin typeface="Arial"/>
              <a:ea typeface="Arial"/>
              <a:cs typeface="Arial"/>
              <a:sym typeface="Arial"/>
            </a:endParaRPr>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err="1" smtClean="0">
                <a:solidFill>
                  <a:schemeClr val="dk1"/>
                </a:solidFill>
                <a:latin typeface="Arial"/>
                <a:ea typeface="Arial"/>
                <a:cs typeface="Arial"/>
                <a:sym typeface="Arial"/>
              </a:rPr>
              <a:t>başarılı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kateter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ablasyonu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yapılan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ikinci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grup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adaylarına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işlemden</a:t>
            </a:r>
            <a:r>
              <a:rPr lang="en-US" sz="2800" b="0" i="0" u="none" dirty="0">
                <a:solidFill>
                  <a:schemeClr val="dk1"/>
                </a:solidFill>
                <a:latin typeface="Arial"/>
                <a:ea typeface="Arial"/>
                <a:cs typeface="Arial"/>
                <a:sym typeface="Arial"/>
              </a:rPr>
              <a:t> </a:t>
            </a:r>
            <a:r>
              <a:rPr lang="en-US" sz="2800" b="1" i="0" u="sng" dirty="0">
                <a:solidFill>
                  <a:schemeClr val="dk1"/>
                </a:solidFill>
                <a:latin typeface="Arial"/>
                <a:ea typeface="Arial"/>
                <a:cs typeface="Arial"/>
                <a:sym typeface="Arial"/>
              </a:rPr>
              <a:t>6 </a:t>
            </a:r>
            <a:r>
              <a:rPr lang="en-US" sz="2800" b="1" i="0" u="sng" dirty="0" err="1">
                <a:solidFill>
                  <a:schemeClr val="dk1"/>
                </a:solidFill>
                <a:latin typeface="Arial"/>
                <a:ea typeface="Arial"/>
                <a:cs typeface="Arial"/>
                <a:sym typeface="Arial"/>
              </a:rPr>
              <a:t>hafta</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sonra</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kardiyoloji</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uzmanı</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kanaatine</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göre</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sürücü</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belgesi</a:t>
            </a:r>
            <a:r>
              <a:rPr lang="en-US" sz="2800" b="1" i="0" u="sng" dirty="0">
                <a:solidFill>
                  <a:schemeClr val="dk1"/>
                </a:solidFill>
                <a:latin typeface="Arial"/>
                <a:ea typeface="Arial"/>
                <a:cs typeface="Arial"/>
                <a:sym typeface="Arial"/>
              </a:rPr>
              <a:t> </a:t>
            </a:r>
            <a:r>
              <a:rPr lang="en-US" sz="2800" b="1" i="0" u="sng" dirty="0" err="1">
                <a:solidFill>
                  <a:schemeClr val="dk1"/>
                </a:solidFill>
                <a:latin typeface="Arial"/>
                <a:ea typeface="Arial"/>
                <a:cs typeface="Arial"/>
                <a:sym typeface="Arial"/>
              </a:rPr>
              <a:t>verilir</a:t>
            </a:r>
            <a:r>
              <a:rPr lang="en-US" sz="2800" b="1" i="0" u="sng" dirty="0">
                <a:solidFill>
                  <a:schemeClr val="dk1"/>
                </a:solidFill>
                <a:latin typeface="Arial"/>
                <a:ea typeface="Arial"/>
                <a:cs typeface="Arial"/>
                <a:sym typeface="Arial"/>
              </a:rPr>
              <a:t>.</a:t>
            </a:r>
            <a:endParaRPr b="1" u="sng" dirty="0"/>
          </a:p>
          <a:p>
            <a:pPr marL="342900" lvl="0" indent="-209550" algn="l" rtl="0">
              <a:spcBef>
                <a:spcPts val="560"/>
              </a:spcBef>
              <a:spcAft>
                <a:spcPts val="0"/>
              </a:spcAft>
              <a:buSzPts val="2100"/>
              <a:buNone/>
            </a:pPr>
            <a:endParaRPr sz="2800" b="0" i="0" u="none" dirty="0">
              <a:solidFill>
                <a:schemeClr val="dk1"/>
              </a:solidFill>
              <a:latin typeface="Arial"/>
              <a:ea typeface="Arial"/>
              <a:cs typeface="Arial"/>
              <a:sym typeface="Aria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46" name="Google Shape;446;p67"/>
          <p:cNvSpPr txBox="1">
            <a:spLocks noGrp="1"/>
          </p:cNvSpPr>
          <p:nvPr>
            <p:ph type="title"/>
          </p:nvPr>
        </p:nvSpPr>
        <p:spPr>
          <a:xfrm>
            <a:off x="457200" y="457200"/>
            <a:ext cx="8229600" cy="450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447" name="Google Shape;447;p67"/>
          <p:cNvSpPr txBox="1">
            <a:spLocks noGrp="1"/>
          </p:cNvSpPr>
          <p:nvPr>
            <p:ph idx="1"/>
          </p:nvPr>
        </p:nvSpPr>
        <p:spPr>
          <a:xfrm>
            <a:off x="395287" y="1196975"/>
            <a:ext cx="8353500" cy="46785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Hipertansiyonu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maksimal</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tedaviye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rağmen</a:t>
            </a:r>
            <a:r>
              <a:rPr lang="en-US" sz="3200" b="0" i="0" u="none" dirty="0">
                <a:solidFill>
                  <a:schemeClr val="dk1"/>
                </a:solidFill>
                <a:latin typeface="Arial"/>
                <a:ea typeface="Arial"/>
                <a:cs typeface="Arial"/>
                <a:sym typeface="Arial"/>
              </a:rPr>
              <a:t> </a:t>
            </a:r>
            <a:r>
              <a:rPr lang="en-US" sz="3200" b="0" i="0" u="none" dirty="0" err="1" smtClean="0">
                <a:solidFill>
                  <a:schemeClr val="dk1"/>
                </a:solidFill>
                <a:latin typeface="Arial"/>
                <a:ea typeface="Arial"/>
                <a:cs typeface="Arial"/>
                <a:sym typeface="Arial"/>
              </a:rPr>
              <a:t>istirahat</a:t>
            </a:r>
            <a:r>
              <a:rPr lang="tr-TR" dirty="0" smtClean="0"/>
              <a:t> tansiyon </a:t>
            </a:r>
            <a:r>
              <a:rPr lang="tr-TR" dirty="0" err="1" smtClean="0"/>
              <a:t>arteriyel</a:t>
            </a:r>
            <a:r>
              <a:rPr lang="tr-TR" dirty="0" smtClean="0"/>
              <a:t> değeri</a:t>
            </a:r>
            <a:r>
              <a:rPr lang="en-US" sz="3200" b="0" i="0" u="none" dirty="0" smtClean="0">
                <a:solidFill>
                  <a:schemeClr val="dk1"/>
                </a:solidFill>
                <a:latin typeface="Arial"/>
                <a:ea typeface="Arial"/>
                <a:cs typeface="Arial"/>
                <a:sym typeface="Arial"/>
              </a:rPr>
              <a:t> </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200/120 mmHg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nin</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üzerinde</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olan</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sürücü</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adaylarına</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2.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grup</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sürücü</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belgesi</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verilmez</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Hipertrofik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kardiyomiyopati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dilate </a:t>
            </a:r>
            <a:r>
              <a:rPr lang="en-US" sz="3200" b="0" i="0" u="none" dirty="0" err="1">
                <a:solidFill>
                  <a:schemeClr val="dk1"/>
                </a:solidFill>
                <a:latin typeface="Arial"/>
                <a:ea typeface="Arial"/>
                <a:cs typeface="Arial"/>
                <a:sym typeface="Arial"/>
              </a:rPr>
              <a:t>kardiyomiyopati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tanısı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konmuş</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semptomatik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smtClean="0">
                <a:solidFill>
                  <a:schemeClr val="dk1"/>
                </a:solidFill>
                <a:latin typeface="Arial"/>
                <a:ea typeface="Arial"/>
                <a:cs typeface="Arial"/>
                <a:sym typeface="Arial"/>
              </a:rPr>
              <a:t>adayları</a:t>
            </a:r>
            <a:r>
              <a:rPr lang="en-US" sz="3200" b="0" i="0" u="none" dirty="0" smtClean="0">
                <a:solidFill>
                  <a:schemeClr val="dk1"/>
                </a:solidFill>
                <a:latin typeface="Arial"/>
                <a:ea typeface="Arial"/>
                <a:cs typeface="Arial"/>
                <a:sym typeface="Arial"/>
              </a:rPr>
              <a:t> </a:t>
            </a:r>
            <a:r>
              <a:rPr lang="en-US" sz="3200" b="1" i="1" u="sng" dirty="0" err="1">
                <a:solidFill>
                  <a:schemeClr val="dk1"/>
                </a:solidFill>
                <a:effectLst>
                  <a:outerShdw blurRad="38100" dist="38100" dir="2700000" algn="tl">
                    <a:srgbClr val="000000">
                      <a:alpha val="43137"/>
                    </a:srgbClr>
                  </a:outerShdw>
                </a:effectLst>
                <a:latin typeface="Arial"/>
                <a:ea typeface="Arial"/>
                <a:cs typeface="Arial"/>
                <a:sym typeface="Arial"/>
              </a:rPr>
              <a:t>kardiyoloji</a:t>
            </a:r>
            <a:r>
              <a:rPr lang="en-US" sz="3200" b="1" i="1" u="sng" dirty="0">
                <a:solidFill>
                  <a:schemeClr val="dk1"/>
                </a:solidFill>
                <a:effectLst>
                  <a:outerShdw blurRad="38100" dist="38100" dir="2700000" algn="tl">
                    <a:srgbClr val="000000">
                      <a:alpha val="43137"/>
                    </a:srgbClr>
                  </a:outerShdw>
                </a:effectLst>
                <a:latin typeface="Arial"/>
                <a:ea typeface="Arial"/>
                <a:cs typeface="Arial"/>
                <a:sym typeface="Arial"/>
              </a:rPr>
              <a:t> </a:t>
            </a:r>
            <a:r>
              <a:rPr lang="en-US" sz="3200" b="1" i="1" u="sng" dirty="0" err="1" smtClean="0">
                <a:solidFill>
                  <a:schemeClr val="dk1"/>
                </a:solidFill>
                <a:effectLst>
                  <a:outerShdw blurRad="38100" dist="38100" dir="2700000" algn="tl">
                    <a:srgbClr val="000000">
                      <a:alpha val="43137"/>
                    </a:srgbClr>
                  </a:outerShdw>
                </a:effectLst>
                <a:latin typeface="Arial"/>
                <a:ea typeface="Arial"/>
                <a:cs typeface="Arial"/>
                <a:sym typeface="Arial"/>
              </a:rPr>
              <a:t>uzman</a:t>
            </a:r>
            <a:r>
              <a:rPr lang="tr-TR" sz="3200" b="1" i="1" u="sng" dirty="0" err="1" smtClean="0">
                <a:solidFill>
                  <a:schemeClr val="dk1"/>
                </a:solidFill>
                <a:effectLst>
                  <a:outerShdw blurRad="38100" dist="38100" dir="2700000" algn="tl">
                    <a:srgbClr val="000000">
                      <a:alpha val="43137"/>
                    </a:srgbClr>
                  </a:outerShdw>
                </a:effectLst>
                <a:latin typeface="Arial"/>
                <a:ea typeface="Arial"/>
                <a:cs typeface="Arial"/>
                <a:sym typeface="Arial"/>
              </a:rPr>
              <a:t>ına</a:t>
            </a:r>
            <a:r>
              <a:rPr lang="tr-TR" sz="3200" b="1" i="1" u="sng" dirty="0" smtClean="0">
                <a:solidFill>
                  <a:schemeClr val="dk1"/>
                </a:solidFill>
                <a:effectLst>
                  <a:outerShdw blurRad="38100" dist="38100" dir="2700000" algn="tl">
                    <a:srgbClr val="000000">
                      <a:alpha val="43137"/>
                    </a:srgbClr>
                  </a:outerShdw>
                </a:effectLst>
                <a:latin typeface="Arial"/>
                <a:ea typeface="Arial"/>
                <a:cs typeface="Arial"/>
                <a:sym typeface="Arial"/>
              </a:rPr>
              <a:t> </a:t>
            </a:r>
            <a:r>
              <a:rPr lang="tr-TR" sz="3200" b="1" i="1" u="sng" dirty="0" err="1" smtClean="0">
                <a:solidFill>
                  <a:schemeClr val="dk1"/>
                </a:solidFill>
                <a:effectLst>
                  <a:outerShdw blurRad="38100" dist="38100" dir="2700000" algn="tl">
                    <a:srgbClr val="000000">
                      <a:alpha val="43137"/>
                    </a:srgbClr>
                  </a:outerShdw>
                </a:effectLst>
                <a:latin typeface="Arial"/>
                <a:ea typeface="Arial"/>
                <a:cs typeface="Arial"/>
                <a:sym typeface="Arial"/>
              </a:rPr>
              <a:t>sevkedilir</a:t>
            </a:r>
            <a:r>
              <a:rPr lang="tr-TR" sz="3200" b="1" i="1" u="sng" dirty="0" smtClean="0">
                <a:solidFill>
                  <a:schemeClr val="dk1"/>
                </a:solidFill>
                <a:effectLst>
                  <a:outerShdw blurRad="38100" dist="38100" dir="2700000" algn="tl">
                    <a:srgbClr val="000000">
                      <a:alpha val="43137"/>
                    </a:srgbClr>
                  </a:outerShdw>
                </a:effectLst>
                <a:latin typeface="Arial"/>
                <a:ea typeface="Arial"/>
                <a:cs typeface="Arial"/>
                <a:sym typeface="Arial"/>
              </a:rPr>
              <a:t> </a:t>
            </a:r>
            <a:endParaRPr b="1" i="1" u="sng" dirty="0">
              <a:effectLst>
                <a:outerShdw blurRad="38100" dist="38100" dir="2700000" algn="tl">
                  <a:srgbClr val="000000">
                    <a:alpha val="43137"/>
                  </a:srgbClr>
                </a:outerShdw>
              </a:effectLs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Google Shape;452;p68"/>
          <p:cNvSpPr txBox="1">
            <a:spLocks noGrp="1"/>
          </p:cNvSpPr>
          <p:nvPr>
            <p:ph type="title"/>
          </p:nvPr>
        </p:nvSpPr>
        <p:spPr>
          <a:xfrm>
            <a:off x="457200" y="457200"/>
            <a:ext cx="8229600" cy="308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453" name="Google Shape;453;p68"/>
          <p:cNvSpPr txBox="1">
            <a:spLocks noGrp="1"/>
          </p:cNvSpPr>
          <p:nvPr>
            <p:ph idx="1"/>
          </p:nvPr>
        </p:nvSpPr>
        <p:spPr>
          <a:xfrm>
            <a:off x="457200" y="908050"/>
            <a:ext cx="8229600" cy="49593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Kalp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yetersizliği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kapak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tanısı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adaylarına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kardiyoloji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kanaatine</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göre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verilir</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Konjenital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kalp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tanısı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konmuş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kompleks</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ciddi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kardiyak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problemi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verilmez</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Diğer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konjenital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başarılı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cerrahi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onarım</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yapılmış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belirli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aralıklarla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kontrolden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geçmek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kaydıyla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kardiyoloji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kardiyovasküler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cerrahi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kanaatine</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göre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verilir</a:t>
            </a:r>
            <a:r>
              <a:rPr lang="en-US" sz="2800" b="0" i="0" u="none" dirty="0">
                <a:solidFill>
                  <a:schemeClr val="dk1"/>
                </a:solidFill>
                <a:latin typeface="Arial"/>
                <a:ea typeface="Arial"/>
                <a:cs typeface="Arial"/>
                <a:sym typeface="Arial"/>
              </a:rPr>
              <a:t>.</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Sürücü ve sürücü adayları sağlık raporları;</a:t>
            </a:r>
            <a:endParaRPr lang="tr-TR" b="1" dirty="0"/>
          </a:p>
        </p:txBody>
      </p:sp>
      <p:sp>
        <p:nvSpPr>
          <p:cNvPr id="3" name="2 Metin Yer Tutucusu"/>
          <p:cNvSpPr>
            <a:spLocks noGrp="1"/>
          </p:cNvSpPr>
          <p:nvPr>
            <p:ph idx="1"/>
          </p:nvPr>
        </p:nvSpPr>
        <p:spPr/>
        <p:txBody>
          <a:bodyPr/>
          <a:lstStyle/>
          <a:p>
            <a:pPr>
              <a:buNone/>
            </a:pPr>
            <a:r>
              <a:rPr lang="tr-TR" b="1" dirty="0" smtClean="0"/>
              <a:t>5.1.6.1-Sağlık raporu,…</a:t>
            </a:r>
            <a:r>
              <a:rPr lang="tr-TR" dirty="0" smtClean="0"/>
              <a:t>aile sağlığı merkezlerinde çalışan hekim/uzman hekimlerce düzenlenebilecektir.</a:t>
            </a:r>
          </a:p>
          <a:p>
            <a:pPr>
              <a:buNone/>
            </a:pPr>
            <a:r>
              <a:rPr lang="tr-TR" b="1" dirty="0" smtClean="0"/>
              <a:t>5.1.6.4-I. Kısım:</a:t>
            </a:r>
            <a:r>
              <a:rPr lang="tr-TR" dirty="0" smtClean="0"/>
              <a:t>Kimlik tespiti ilk müracaat edilen hekim tarafından yapılarak mutlak surette sağlık raporu üzerindeki fotoğraf hekim tarafından kaşelenip imzalanacaktır.</a:t>
            </a: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69"/>
          <p:cNvSpPr txBox="1">
            <a:spLocks noGrp="1"/>
          </p:cNvSpPr>
          <p:nvPr>
            <p:ph type="title"/>
          </p:nvPr>
        </p:nvSpPr>
        <p:spPr>
          <a:xfrm>
            <a:off x="457200" y="457200"/>
            <a:ext cx="8229600" cy="884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a:solidFill>
                  <a:schemeClr val="dk1"/>
                </a:solidFill>
                <a:latin typeface="Arial"/>
                <a:ea typeface="Arial"/>
                <a:cs typeface="Arial"/>
                <a:sym typeface="Arial"/>
              </a:rPr>
              <a:t>Organ </a:t>
            </a:r>
            <a:r>
              <a:rPr lang="en-US" sz="3600" b="1" i="0" u="none" dirty="0" err="1">
                <a:solidFill>
                  <a:schemeClr val="dk1"/>
                </a:solidFill>
                <a:latin typeface="Arial"/>
                <a:ea typeface="Arial"/>
                <a:cs typeface="Arial"/>
                <a:sym typeface="Arial"/>
              </a:rPr>
              <a:t>yetmezliği</a:t>
            </a:r>
            <a:r>
              <a:rPr lang="en-US" sz="3600" b="1" i="0" u="none" dirty="0">
                <a:solidFill>
                  <a:schemeClr val="dk1"/>
                </a:solidFill>
                <a:latin typeface="Arial"/>
                <a:ea typeface="Arial"/>
                <a:cs typeface="Arial"/>
                <a:sym typeface="Arial"/>
              </a:rPr>
              <a:t>;</a:t>
            </a:r>
            <a:endParaRPr b="1" dirty="0"/>
          </a:p>
        </p:txBody>
      </p:sp>
      <p:sp>
        <p:nvSpPr>
          <p:cNvPr id="459" name="Google Shape;459;p69"/>
          <p:cNvSpPr txBox="1">
            <a:spLocks noGrp="1"/>
          </p:cNvSpPr>
          <p:nvPr>
            <p:ph idx="1"/>
          </p:nvPr>
        </p:nvSpPr>
        <p:spPr>
          <a:xfrm>
            <a:off x="323850" y="1600200"/>
            <a:ext cx="8640900" cy="4526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Hayati</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önem</a:t>
            </a:r>
            <a:r>
              <a:rPr lang="tr-TR" sz="2800" b="0" i="0" u="none" dirty="0" smtClean="0">
                <a:solidFill>
                  <a:schemeClr val="dk1"/>
                </a:solidFill>
                <a:latin typeface="Arial"/>
                <a:ea typeface="Arial"/>
                <a:cs typeface="Arial"/>
                <a:sym typeface="Arial"/>
              </a:rPr>
              <a:t>e</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haiz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organlarında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dekompanse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yetmezliği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verilmez</a:t>
            </a:r>
            <a:r>
              <a:rPr lang="en-US" sz="2800" b="0" i="0" u="none" dirty="0">
                <a:solidFill>
                  <a:schemeClr val="dk1"/>
                </a:solidFill>
                <a:latin typeface="Arial"/>
                <a:ea typeface="Arial"/>
                <a:cs typeface="Arial"/>
                <a:sym typeface="Arial"/>
              </a:rPr>
              <a:t>.</a:t>
            </a:r>
            <a:endParaRPr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Büyük</a:t>
            </a:r>
            <a:r>
              <a:rPr lang="en-US" sz="2800" b="0" i="0" u="none" dirty="0">
                <a:solidFill>
                  <a:schemeClr val="dk1"/>
                </a:solidFill>
                <a:latin typeface="Arial"/>
                <a:ea typeface="Arial"/>
                <a:cs typeface="Arial"/>
                <a:sym typeface="Arial"/>
              </a:rPr>
              <a:t> organ </a:t>
            </a:r>
            <a:r>
              <a:rPr lang="en-US" sz="2800" b="0" i="0" u="none" dirty="0" err="1">
                <a:solidFill>
                  <a:schemeClr val="dk1"/>
                </a:solidFill>
                <a:latin typeface="Arial"/>
                <a:ea typeface="Arial"/>
                <a:cs typeface="Arial"/>
                <a:sym typeface="Arial"/>
              </a:rPr>
              <a:t>nakli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geçirmiş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kronik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böbrek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yetmezliği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olup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diyaliz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tedavisi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görenlere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ilgili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görüşü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alınmak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suretiyle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verilir</a:t>
            </a:r>
            <a:r>
              <a:rPr lang="en-US" sz="2800" b="0" i="0" u="none" dirty="0">
                <a:solidFill>
                  <a:schemeClr val="dk1"/>
                </a:solidFill>
                <a:latin typeface="Arial"/>
                <a:ea typeface="Arial"/>
                <a:cs typeface="Arial"/>
                <a:sym typeface="Arial"/>
              </a:rPr>
              <a:t>.</a:t>
            </a:r>
            <a:endParaRPr dirty="0"/>
          </a:p>
          <a:p>
            <a:pPr marL="342900" lvl="0" indent="-342900" algn="l" rtl="0">
              <a:lnSpc>
                <a:spcPct val="100000"/>
              </a:lnSpc>
              <a:spcBef>
                <a:spcPts val="560"/>
              </a:spcBef>
              <a:spcAft>
                <a:spcPts val="0"/>
              </a:spcAft>
              <a:buClr>
                <a:schemeClr val="lt2"/>
              </a:buClr>
              <a:buSzPts val="2100"/>
              <a:buFont typeface="Noto Sans Symbols"/>
              <a:buChar char="■"/>
            </a:pPr>
            <a:r>
              <a:rPr lang="en-US" sz="2800" b="1" i="0" u="none" dirty="0" err="1">
                <a:solidFill>
                  <a:schemeClr val="dk1"/>
                </a:solidFill>
                <a:latin typeface="Arial"/>
                <a:ea typeface="Arial"/>
                <a:cs typeface="Arial"/>
                <a:sym typeface="Arial"/>
              </a:rPr>
              <a:t>Sürücü</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adaylarında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yapılacak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laboratuvar</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testleri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tabibin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takdirine</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bağlıdır</a:t>
            </a:r>
            <a:r>
              <a:rPr lang="en-US" sz="2800" b="1" i="0" u="none" dirty="0">
                <a:solidFill>
                  <a:schemeClr val="dk1"/>
                </a:solidFill>
                <a:latin typeface="Arial"/>
                <a:ea typeface="Arial"/>
                <a:cs typeface="Arial"/>
                <a:sym typeface="Arial"/>
              </a:rPr>
              <a:t>.”</a:t>
            </a:r>
            <a:endParaRPr b="1" dirty="0"/>
          </a:p>
          <a:p>
            <a:pPr marL="342900" lvl="0" indent="-209550" algn="l" rtl="0">
              <a:spcBef>
                <a:spcPts val="560"/>
              </a:spcBef>
              <a:spcAft>
                <a:spcPts val="0"/>
              </a:spcAft>
              <a:buSzPts val="2100"/>
              <a:buNone/>
            </a:pPr>
            <a:endParaRPr sz="2800" b="1" i="0" u="none" dirty="0">
              <a:solidFill>
                <a:schemeClr val="dk1"/>
              </a:solidFill>
              <a:latin typeface="Arial"/>
              <a:ea typeface="Arial"/>
              <a:cs typeface="Arial"/>
              <a:sym typeface="Aria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Google Shape;464;p70"/>
          <p:cNvSpPr txBox="1">
            <a:spLocks noGrp="1"/>
          </p:cNvSpPr>
          <p:nvPr>
            <p:ph type="title"/>
          </p:nvPr>
        </p:nvSpPr>
        <p:spPr>
          <a:xfrm>
            <a:off x="457200" y="457200"/>
            <a:ext cx="8229600" cy="955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a:solidFill>
                  <a:schemeClr val="dk1"/>
                </a:solidFill>
                <a:latin typeface="Arial"/>
                <a:ea typeface="Arial"/>
                <a:cs typeface="Arial"/>
                <a:sym typeface="Arial"/>
              </a:rPr>
              <a:t>KBB-</a:t>
            </a:r>
            <a:r>
              <a:rPr lang="en-US" sz="3600" b="1" i="0" u="none" dirty="0" err="1">
                <a:solidFill>
                  <a:schemeClr val="dk1"/>
                </a:solidFill>
                <a:latin typeface="Arial"/>
                <a:ea typeface="Arial"/>
                <a:cs typeface="Arial"/>
                <a:sym typeface="Arial"/>
              </a:rPr>
              <a:t>İşitme</a:t>
            </a:r>
            <a:r>
              <a:rPr lang="en-US" sz="3600" b="1" i="0" u="none" dirty="0">
                <a:solidFill>
                  <a:schemeClr val="dk1"/>
                </a:solidFill>
                <a:latin typeface="Arial"/>
                <a:ea typeface="Arial"/>
                <a:cs typeface="Arial"/>
                <a:sym typeface="Arial"/>
              </a:rPr>
              <a:t>;</a:t>
            </a:r>
            <a:endParaRPr b="1" dirty="0"/>
          </a:p>
        </p:txBody>
      </p:sp>
      <p:sp>
        <p:nvSpPr>
          <p:cNvPr id="465" name="Google Shape;465;p70"/>
          <p:cNvSpPr txBox="1">
            <a:spLocks noGrp="1"/>
          </p:cNvSpPr>
          <p:nvPr>
            <p:ph idx="1"/>
          </p:nvPr>
        </p:nvSpPr>
        <p:spPr>
          <a:xfrm>
            <a:off x="468312" y="1484312"/>
            <a:ext cx="8229600" cy="4391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None/>
            </a:pPr>
            <a:r>
              <a:rPr lang="tr-TR" dirty="0" smtClean="0"/>
              <a:t>    Aile hekimi </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tarafından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işitmenin</a:t>
            </a:r>
            <a:r>
              <a:rPr lang="en-US" sz="3200" b="0" i="0" u="none" dirty="0">
                <a:solidFill>
                  <a:schemeClr val="dk1"/>
                </a:solidFill>
                <a:latin typeface="Arial"/>
                <a:ea typeface="Arial"/>
                <a:cs typeface="Arial"/>
                <a:sym typeface="Arial"/>
              </a:rPr>
              <a:t> normal </a:t>
            </a:r>
            <a:r>
              <a:rPr lang="en-US" sz="3200" b="0" i="0" u="none" dirty="0" err="1">
                <a:solidFill>
                  <a:schemeClr val="dk1"/>
                </a:solidFill>
                <a:latin typeface="Arial"/>
                <a:ea typeface="Arial"/>
                <a:cs typeface="Arial"/>
                <a:sym typeface="Arial"/>
              </a:rPr>
              <a:t>kabul</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edilmesi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için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kişinin</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gürültüsüz</a:t>
            </a:r>
            <a:r>
              <a:rPr lang="en-US" sz="3200" b="1" i="0" u="none" dirty="0">
                <a:solidFill>
                  <a:schemeClr val="dk1"/>
                </a:solidFill>
                <a:latin typeface="Arial"/>
                <a:ea typeface="Arial"/>
                <a:cs typeface="Arial"/>
                <a:sym typeface="Arial"/>
              </a:rPr>
              <a:t> </a:t>
            </a:r>
            <a:r>
              <a:rPr lang="en-US" sz="3200" b="1" i="0" u="none" dirty="0" err="1" smtClean="0">
                <a:solidFill>
                  <a:schemeClr val="dk1"/>
                </a:solidFill>
                <a:latin typeface="Arial"/>
                <a:ea typeface="Arial"/>
                <a:cs typeface="Arial"/>
                <a:sym typeface="Arial"/>
              </a:rPr>
              <a:t>ortamda</a:t>
            </a:r>
            <a:r>
              <a:rPr lang="tr-TR" b="1" dirty="0" smtClean="0"/>
              <a:t> ,</a:t>
            </a:r>
            <a:r>
              <a:rPr lang="en-US" sz="3200" b="1" i="0" u="none" dirty="0" err="1" smtClean="0">
                <a:solidFill>
                  <a:schemeClr val="dk1"/>
                </a:solidFill>
                <a:latin typeface="Arial"/>
                <a:ea typeface="Arial"/>
                <a:cs typeface="Arial"/>
                <a:sym typeface="Arial"/>
              </a:rPr>
              <a:t>dudak</a:t>
            </a:r>
            <a:r>
              <a:rPr lang="tr-TR" b="1" dirty="0" smtClean="0">
                <a:solidFill>
                  <a:schemeClr val="dk1"/>
                </a:solidFill>
                <a:latin typeface="Arial"/>
                <a:ea typeface="Arial"/>
                <a:cs typeface="Arial"/>
                <a:sym typeface="Arial"/>
              </a:rPr>
              <a:t> </a:t>
            </a:r>
            <a:r>
              <a:rPr lang="en-US" sz="3200" b="1" i="0" u="none" dirty="0" err="1" smtClean="0">
                <a:solidFill>
                  <a:schemeClr val="dk1"/>
                </a:solidFill>
                <a:latin typeface="Arial"/>
                <a:ea typeface="Arial"/>
                <a:cs typeface="Arial"/>
                <a:sym typeface="Arial"/>
              </a:rPr>
              <a:t>okumasına</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imkan</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vermeyecek</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şekilde</a:t>
            </a:r>
            <a:r>
              <a:rPr lang="en-US" sz="3200" b="1" i="0" u="none" dirty="0">
                <a:solidFill>
                  <a:schemeClr val="dk1"/>
                </a:solidFill>
                <a:latin typeface="Arial"/>
                <a:ea typeface="Arial"/>
                <a:cs typeface="Arial"/>
                <a:sym typeface="Arial"/>
              </a:rPr>
              <a:t> </a:t>
            </a:r>
            <a:r>
              <a:rPr lang="en-US" sz="3200" b="0" i="0" u="sng" dirty="0">
                <a:solidFill>
                  <a:schemeClr val="dk1"/>
                </a:solidFill>
                <a:latin typeface="Arial"/>
                <a:ea typeface="Arial"/>
                <a:cs typeface="Arial"/>
                <a:sym typeface="Arial"/>
              </a:rPr>
              <a:t>normal </a:t>
            </a:r>
            <a:r>
              <a:rPr lang="en-US" sz="3200" b="0" i="0" u="sng" dirty="0" err="1">
                <a:solidFill>
                  <a:schemeClr val="dk1"/>
                </a:solidFill>
                <a:latin typeface="Arial"/>
                <a:ea typeface="Arial"/>
                <a:cs typeface="Arial"/>
                <a:sym typeface="Arial"/>
              </a:rPr>
              <a:t>konuşma</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sesi</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veya</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güçlü</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fısıltı</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ile</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değerlendirmesi</a:t>
            </a:r>
            <a:r>
              <a:rPr lang="en-US" sz="3200" b="0" i="0" u="sng" dirty="0">
                <a:solidFill>
                  <a:schemeClr val="dk1"/>
                </a:solidFill>
                <a:latin typeface="Arial"/>
                <a:ea typeface="Arial"/>
                <a:cs typeface="Arial"/>
                <a:sym typeface="Arial"/>
              </a:rPr>
              <a:t> </a:t>
            </a:r>
            <a:r>
              <a:rPr lang="en-US" sz="3200" b="0" i="0" u="sng" dirty="0" err="1">
                <a:solidFill>
                  <a:schemeClr val="dk1"/>
                </a:solidFill>
                <a:latin typeface="Arial"/>
                <a:ea typeface="Arial"/>
                <a:cs typeface="Arial"/>
                <a:sym typeface="Arial"/>
              </a:rPr>
              <a:t>yapılır</a:t>
            </a:r>
            <a:r>
              <a:rPr lang="en-US" sz="3200" b="0" i="0" u="none" dirty="0">
                <a:solidFill>
                  <a:schemeClr val="dk1"/>
                </a:solidFill>
                <a:latin typeface="Arial"/>
                <a:ea typeface="Arial"/>
                <a:cs typeface="Arial"/>
                <a:sym typeface="Arial"/>
              </a:rPr>
              <a:t>. </a:t>
            </a:r>
            <a:endParaRPr lang="tr-TR" sz="3200" b="0" i="0" u="none" dirty="0" smtClean="0">
              <a:solidFill>
                <a:schemeClr val="dk1"/>
              </a:solidFill>
              <a:latin typeface="Arial"/>
              <a:ea typeface="Arial"/>
              <a:cs typeface="Arial"/>
              <a:sym typeface="Arial"/>
            </a:endParaRPr>
          </a:p>
          <a:p>
            <a:pPr marL="342900" lvl="0" indent="-342900" algn="l" rtl="0">
              <a:lnSpc>
                <a:spcPct val="100000"/>
              </a:lnSpc>
              <a:spcBef>
                <a:spcPts val="0"/>
              </a:spcBef>
              <a:spcAft>
                <a:spcPts val="0"/>
              </a:spcAft>
              <a:buClr>
                <a:schemeClr val="lt2"/>
              </a:buClr>
              <a:buSzPts val="2400"/>
              <a:buNone/>
            </a:pPr>
            <a:r>
              <a:rPr lang="tr-TR" dirty="0">
                <a:solidFill>
                  <a:schemeClr val="dk1"/>
                </a:solidFill>
                <a:latin typeface="Arial"/>
                <a:ea typeface="Arial"/>
                <a:cs typeface="Arial"/>
                <a:sym typeface="Arial"/>
              </a:rPr>
              <a:t> </a:t>
            </a:r>
            <a:r>
              <a:rPr lang="tr-TR" dirty="0" smtClean="0">
                <a:solidFill>
                  <a:schemeClr val="dk1"/>
                </a:solidFill>
                <a:latin typeface="Arial"/>
                <a:ea typeface="Arial"/>
                <a:cs typeface="Arial"/>
                <a:sym typeface="Arial"/>
              </a:rPr>
              <a:t>  </a:t>
            </a:r>
            <a:r>
              <a:rPr lang="en-US" sz="3200" b="0" i="0" u="none" dirty="0" err="1" smtClean="0">
                <a:solidFill>
                  <a:schemeClr val="dk1"/>
                </a:solidFill>
                <a:latin typeface="Arial"/>
                <a:ea typeface="Arial"/>
                <a:cs typeface="Arial"/>
                <a:sym typeface="Arial"/>
              </a:rPr>
              <a:t>İşitme</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kaybı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şüphesi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olması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durumunda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kişi</a:t>
            </a:r>
            <a:r>
              <a:rPr lang="en-US" sz="3200" b="0" i="0" u="none" dirty="0">
                <a:solidFill>
                  <a:schemeClr val="dk1"/>
                </a:solidFill>
                <a:latin typeface="Arial"/>
                <a:ea typeface="Arial"/>
                <a:cs typeface="Arial"/>
                <a:sym typeface="Arial"/>
              </a:rPr>
              <a:t> </a:t>
            </a:r>
            <a:r>
              <a:rPr lang="tr-TR" sz="3200" b="0" i="0" u="none" dirty="0" smtClean="0">
                <a:solidFill>
                  <a:schemeClr val="dk1"/>
                </a:solidFill>
                <a:latin typeface="Arial"/>
                <a:ea typeface="Arial"/>
                <a:cs typeface="Arial"/>
                <a:sym typeface="Arial"/>
              </a:rPr>
              <a:t> kulak burun boğaz uzmanına sevk edilir</a:t>
            </a:r>
            <a:r>
              <a:rPr lang="en-US" sz="3200" b="0" i="0" u="none" dirty="0" smtClean="0">
                <a:solidFill>
                  <a:schemeClr val="dk1"/>
                </a:solidFill>
                <a:latin typeface="Arial"/>
                <a:ea typeface="Arial"/>
                <a:cs typeface="Arial"/>
                <a:sym typeface="Arial"/>
              </a:rPr>
              <a:t>. </a:t>
            </a:r>
            <a:endParaRP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69"/>
        <p:cNvGrpSpPr/>
        <p:nvPr/>
      </p:nvGrpSpPr>
      <p:grpSpPr>
        <a:xfrm>
          <a:off x="0" y="0"/>
          <a:ext cx="0" cy="0"/>
          <a:chOff x="0" y="0"/>
          <a:chExt cx="0" cy="0"/>
        </a:xfrm>
      </p:grpSpPr>
      <p:sp>
        <p:nvSpPr>
          <p:cNvPr id="470" name="Google Shape;470;p71"/>
          <p:cNvSpPr txBox="1">
            <a:spLocks noGrp="1"/>
          </p:cNvSpPr>
          <p:nvPr>
            <p:ph type="title"/>
          </p:nvPr>
        </p:nvSpPr>
        <p:spPr>
          <a:xfrm>
            <a:off x="457200" y="457200"/>
            <a:ext cx="8229600" cy="308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471" name="Google Shape;471;p71"/>
          <p:cNvSpPr txBox="1">
            <a:spLocks noGrp="1"/>
          </p:cNvSpPr>
          <p:nvPr>
            <p:ph idx="1"/>
          </p:nvPr>
        </p:nvSpPr>
        <p:spPr>
          <a:xfrm>
            <a:off x="457200" y="1196975"/>
            <a:ext cx="8229600" cy="4670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Birinci</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grup</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sürücü</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belgeleri</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için</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a:t>
            </a:r>
            <a:endParaRPr b="1" dirty="0">
              <a:solidFill>
                <a:srgbClr val="FF0000"/>
              </a:solidFill>
              <a:effectLst>
                <a:outerShdw blurRad="38100" dist="38100" dir="2700000" algn="tl">
                  <a:srgbClr val="000000">
                    <a:alpha val="43137"/>
                  </a:srgbClr>
                </a:outerShdw>
              </a:effectLst>
            </a:endParaRPr>
          </a:p>
          <a:p>
            <a:pPr marL="342900" lvl="0" indent="-342900" algn="l" rtl="0">
              <a:lnSpc>
                <a:spcPct val="100000"/>
              </a:lnSpc>
              <a:spcBef>
                <a:spcPts val="560"/>
              </a:spcBef>
              <a:spcAft>
                <a:spcPts val="0"/>
              </a:spcAft>
              <a:buSzPts val="2100"/>
              <a:buNone/>
            </a:pP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kulakta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işitme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cihazsız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cihazlı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saf</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ses</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ortalaması</a:t>
            </a:r>
            <a:r>
              <a:rPr lang="en-US" sz="2800" b="0" i="0" u="none" dirty="0">
                <a:solidFill>
                  <a:schemeClr val="dk1"/>
                </a:solidFill>
                <a:latin typeface="Arial"/>
                <a:ea typeface="Arial"/>
                <a:cs typeface="Arial"/>
                <a:sym typeface="Arial"/>
              </a:rPr>
              <a:t> </a:t>
            </a:r>
            <a:r>
              <a:rPr lang="en-US" sz="2800" b="1" i="0" u="sng" dirty="0">
                <a:latin typeface="Arial"/>
                <a:ea typeface="Arial"/>
                <a:cs typeface="Arial"/>
                <a:sym typeface="Arial"/>
              </a:rPr>
              <a:t>35 dB </a:t>
            </a:r>
            <a:r>
              <a:rPr lang="en-US" sz="2800" b="1" i="0" u="sng" dirty="0" err="1">
                <a:latin typeface="Arial"/>
                <a:ea typeface="Arial"/>
                <a:cs typeface="Arial"/>
                <a:sym typeface="Arial"/>
              </a:rPr>
              <a:t>veya</a:t>
            </a:r>
            <a:r>
              <a:rPr lang="en-US" sz="2800" b="1" i="0" u="sng" dirty="0">
                <a:latin typeface="Arial"/>
                <a:ea typeface="Arial"/>
                <a:cs typeface="Arial"/>
                <a:sym typeface="Arial"/>
              </a:rPr>
              <a:t> </a:t>
            </a:r>
            <a:r>
              <a:rPr lang="en-US" sz="2800" b="1" i="0" u="sng" dirty="0" err="1">
                <a:latin typeface="Arial"/>
                <a:ea typeface="Arial"/>
                <a:cs typeface="Arial"/>
                <a:sym typeface="Arial"/>
              </a:rPr>
              <a:t>daha</a:t>
            </a:r>
            <a:r>
              <a:rPr lang="en-US" sz="2800" b="1" i="0" u="sng" dirty="0">
                <a:latin typeface="Arial"/>
                <a:ea typeface="Arial"/>
                <a:cs typeface="Arial"/>
                <a:sym typeface="Arial"/>
              </a:rPr>
              <a:t> </a:t>
            </a:r>
            <a:r>
              <a:rPr lang="en-US" sz="2800" b="1" i="0" u="sng" dirty="0" err="1">
                <a:latin typeface="Arial"/>
                <a:ea typeface="Arial"/>
                <a:cs typeface="Arial"/>
                <a:sym typeface="Arial"/>
              </a:rPr>
              <a:t>iyi</a:t>
            </a:r>
            <a:r>
              <a:rPr lang="en-US" sz="2800" b="1" i="0" u="sng" dirty="0">
                <a:latin typeface="Arial"/>
                <a:ea typeface="Arial"/>
                <a:cs typeface="Arial"/>
                <a:sym typeface="Arial"/>
              </a:rPr>
              <a:t> </a:t>
            </a:r>
            <a:r>
              <a:rPr lang="en-US" sz="2800" b="1" i="0" u="sng" dirty="0" err="1">
                <a:latin typeface="Arial"/>
                <a:ea typeface="Arial"/>
                <a:cs typeface="Arial"/>
                <a:sym typeface="Arial"/>
              </a:rPr>
              <a:t>ise</a:t>
            </a:r>
            <a:r>
              <a:rPr lang="en-US" sz="2800" b="1" i="0" u="sng" dirty="0">
                <a:latin typeface="Arial"/>
                <a:ea typeface="Arial"/>
                <a:cs typeface="Arial"/>
                <a:sym typeface="Arial"/>
              </a:rPr>
              <a:t> </a:t>
            </a:r>
            <a:r>
              <a:rPr lang="en-US" sz="2800" b="1" i="0" u="sng" dirty="0" err="1">
                <a:latin typeface="Arial"/>
                <a:ea typeface="Arial"/>
                <a:cs typeface="Arial"/>
                <a:sym typeface="Arial"/>
              </a:rPr>
              <a:t>yeterli</a:t>
            </a:r>
            <a:r>
              <a:rPr lang="en-US" sz="2800" b="1" i="0" u="sng" dirty="0">
                <a:latin typeface="Arial"/>
                <a:ea typeface="Arial"/>
                <a:cs typeface="Arial"/>
                <a:sym typeface="Arial"/>
              </a:rPr>
              <a:t> </a:t>
            </a:r>
            <a:r>
              <a:rPr lang="en-US" sz="2800" b="1" i="0" u="sng" dirty="0" err="1">
                <a:latin typeface="Arial"/>
                <a:ea typeface="Arial"/>
                <a:cs typeface="Arial"/>
                <a:sym typeface="Arial"/>
              </a:rPr>
              <a:t>kabul</a:t>
            </a:r>
            <a:r>
              <a:rPr lang="en-US" sz="2800" b="1" i="0" u="sng" dirty="0">
                <a:latin typeface="Arial"/>
                <a:ea typeface="Arial"/>
                <a:cs typeface="Arial"/>
                <a:sym typeface="Arial"/>
              </a:rPr>
              <a:t> </a:t>
            </a:r>
            <a:r>
              <a:rPr lang="en-US" sz="2800" b="1" i="0" u="sng" dirty="0" err="1">
                <a:latin typeface="Arial"/>
                <a:ea typeface="Arial"/>
                <a:cs typeface="Arial"/>
                <a:sym typeface="Arial"/>
              </a:rPr>
              <a:t>edilir</a:t>
            </a:r>
            <a:r>
              <a:rPr lang="en-US" sz="2800" b="1" i="0" u="sng" dirty="0">
                <a:latin typeface="Arial"/>
                <a:ea typeface="Arial"/>
                <a:cs typeface="Arial"/>
                <a:sym typeface="Arial"/>
              </a:rPr>
              <a:t>.</a:t>
            </a:r>
            <a:endParaRPr b="1" u="sng" dirty="0"/>
          </a:p>
          <a:p>
            <a:pPr marL="342900" lvl="0" indent="-342900" algn="l" rtl="0">
              <a:lnSpc>
                <a:spcPct val="100000"/>
              </a:lnSpc>
              <a:spcBef>
                <a:spcPts val="560"/>
              </a:spcBef>
              <a:spcAft>
                <a:spcPts val="0"/>
              </a:spcAft>
              <a:buClr>
                <a:schemeClr val="lt2"/>
              </a:buClr>
              <a:buSzPts val="2100"/>
              <a:buFont typeface="Noto Sans Symbols"/>
              <a:buChar char="■"/>
            </a:pP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İkinci</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grup</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sürücü</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belgeleri</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none" dirty="0" err="1">
                <a:solidFill>
                  <a:srgbClr val="FF0000"/>
                </a:solidFill>
                <a:effectLst>
                  <a:outerShdw blurRad="38100" dist="38100" dir="2700000" algn="tl">
                    <a:srgbClr val="000000">
                      <a:alpha val="43137"/>
                    </a:srgbClr>
                  </a:outerShdw>
                </a:effectLst>
                <a:latin typeface="Arial"/>
                <a:ea typeface="Arial"/>
                <a:cs typeface="Arial"/>
                <a:sym typeface="Arial"/>
              </a:rPr>
              <a:t>için</a:t>
            </a:r>
            <a:r>
              <a:rPr lang="en-US" sz="2800" b="1" i="0" u="none" dirty="0">
                <a:solidFill>
                  <a:srgbClr val="FF0000"/>
                </a:solidFill>
                <a:effectLst>
                  <a:outerShdw blurRad="38100" dist="38100" dir="2700000" algn="tl">
                    <a:srgbClr val="000000">
                      <a:alpha val="43137"/>
                    </a:srgbClr>
                  </a:outerShdw>
                </a:effectLst>
                <a:latin typeface="Arial"/>
                <a:ea typeface="Arial"/>
                <a:cs typeface="Arial"/>
                <a:sym typeface="Arial"/>
              </a:rPr>
              <a:t>; </a:t>
            </a:r>
            <a:endParaRPr b="1" dirty="0">
              <a:solidFill>
                <a:srgbClr val="FF0000"/>
              </a:solidFill>
              <a:effectLst>
                <a:outerShdw blurRad="38100" dist="38100" dir="2700000" algn="tl">
                  <a:srgbClr val="000000">
                    <a:alpha val="43137"/>
                  </a:srgbClr>
                </a:outerShdw>
              </a:effectLst>
            </a:endParaRPr>
          </a:p>
          <a:p>
            <a:pPr marL="342900" lvl="0" indent="-342900" algn="l" rtl="0">
              <a:lnSpc>
                <a:spcPct val="100000"/>
              </a:lnSpc>
              <a:spcBef>
                <a:spcPts val="560"/>
              </a:spcBef>
              <a:spcAft>
                <a:spcPts val="0"/>
              </a:spcAft>
              <a:buSzPts val="2100"/>
              <a:buNone/>
            </a:pPr>
            <a:r>
              <a:rPr lang="en-US" sz="2800" b="0" i="0" u="none" dirty="0">
                <a:solidFill>
                  <a:schemeClr val="dk1"/>
                </a:solidFill>
                <a:latin typeface="Arial"/>
                <a:ea typeface="Arial"/>
                <a:cs typeface="Arial"/>
                <a:sym typeface="Arial"/>
              </a:rPr>
              <a:t>   </a:t>
            </a:r>
            <a:r>
              <a:rPr lang="tr-TR" sz="2800" b="0" i="0" u="none" dirty="0" smtClean="0">
                <a:solidFill>
                  <a:schemeClr val="dk1"/>
                </a:solidFill>
                <a:latin typeface="Arial"/>
                <a:ea typeface="Arial"/>
                <a:cs typeface="Arial"/>
                <a:sym typeface="Arial"/>
              </a:rPr>
              <a:t>H</a:t>
            </a:r>
            <a:r>
              <a:rPr lang="en-US" sz="2800" b="0" i="0" u="none" dirty="0" err="1" smtClean="0">
                <a:solidFill>
                  <a:schemeClr val="dk1"/>
                </a:solidFill>
                <a:latin typeface="Arial"/>
                <a:ea typeface="Arial"/>
                <a:cs typeface="Arial"/>
                <a:sym typeface="Arial"/>
              </a:rPr>
              <a:t>er</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iki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kulakta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işitme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cihazsız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işitme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cihazı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saf</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ses</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ortalaması</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35 </a:t>
            </a:r>
            <a:r>
              <a:rPr lang="tr-TR" sz="2800" b="1" dirty="0" err="1" smtClean="0">
                <a:solidFill>
                  <a:schemeClr val="dk1"/>
                </a:solidFill>
                <a:latin typeface="Arial"/>
                <a:ea typeface="Arial"/>
                <a:cs typeface="Arial"/>
                <a:sym typeface="Arial"/>
              </a:rPr>
              <a:t>dB</a:t>
            </a:r>
            <a:r>
              <a:rPr lang="en-US" sz="2800" b="1" i="0" u="none" dirty="0" err="1" smtClean="0">
                <a:solidFill>
                  <a:schemeClr val="dk1"/>
                </a:solidFill>
                <a:latin typeface="Arial"/>
                <a:ea typeface="Arial"/>
                <a:cs typeface="Arial"/>
                <a:sym typeface="Arial"/>
              </a:rPr>
              <a:t>veya</a:t>
            </a:r>
            <a:r>
              <a:rPr lang="en-US" sz="2800" b="1" i="0" u="none" dirty="0" smtClean="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daha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iyi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ise</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yeterli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kabul</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edilir</a:t>
            </a:r>
            <a:r>
              <a:rPr lang="en-US" sz="2800" b="1" i="0" u="none" dirty="0">
                <a:solidFill>
                  <a:schemeClr val="dk1"/>
                </a:solidFill>
                <a:latin typeface="Arial"/>
                <a:ea typeface="Arial"/>
                <a:cs typeface="Arial"/>
                <a:sym typeface="Arial"/>
              </a:rPr>
              <a:t>. </a:t>
            </a:r>
            <a:r>
              <a:rPr lang="en-US" sz="2800" b="0" i="0" u="none" dirty="0">
                <a:solidFill>
                  <a:schemeClr val="dk1"/>
                </a:solidFill>
                <a:latin typeface="Arial"/>
                <a:ea typeface="Arial"/>
                <a:cs typeface="Arial"/>
                <a:sym typeface="Arial"/>
              </a:rPr>
              <a:t>Bu </a:t>
            </a:r>
            <a:r>
              <a:rPr lang="en-US" sz="2800" b="0" i="0" u="none" dirty="0" err="1">
                <a:solidFill>
                  <a:schemeClr val="dk1"/>
                </a:solidFill>
                <a:latin typeface="Arial"/>
                <a:ea typeface="Arial"/>
                <a:cs typeface="Arial"/>
                <a:sym typeface="Arial"/>
              </a:rPr>
              <a:t>kriteri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işitme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cihazı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sağlayanların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belgelerine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işitme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cihazı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kullanma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kodu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belirtilir</a:t>
            </a:r>
            <a:r>
              <a:rPr lang="en-US" sz="2800" b="0" i="0" u="none" dirty="0">
                <a:solidFill>
                  <a:schemeClr val="dk1"/>
                </a:solidFill>
                <a:latin typeface="Arial"/>
                <a:ea typeface="Arial"/>
                <a:cs typeface="Arial"/>
                <a:sym typeface="Arial"/>
              </a:rPr>
              <a:t>. </a:t>
            </a:r>
            <a:endParaRP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p72"/>
          <p:cNvSpPr txBox="1">
            <a:spLocks noGrp="1"/>
          </p:cNvSpPr>
          <p:nvPr>
            <p:ph type="title"/>
          </p:nvPr>
        </p:nvSpPr>
        <p:spPr>
          <a:xfrm>
            <a:off x="457200" y="457200"/>
            <a:ext cx="8229600" cy="308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477" name="Google Shape;477;p72"/>
          <p:cNvSpPr txBox="1">
            <a:spLocks noGrp="1"/>
          </p:cNvSpPr>
          <p:nvPr>
            <p:ph idx="1"/>
          </p:nvPr>
        </p:nvSpPr>
        <p:spPr>
          <a:xfrm>
            <a:off x="250825" y="1196975"/>
            <a:ext cx="8569200" cy="4670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İleri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derecede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ses</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kısıklığı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solunum</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bozukluğu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derecede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konuşma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bozukluğu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t>
            </a:r>
            <a:r>
              <a:rPr lang="en-US" sz="2800" b="0"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ambulans</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resmi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veya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ticari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araç</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kullanamazlar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kişilere</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2. </a:t>
            </a:r>
            <a:r>
              <a:rPr lang="en-US" sz="2800" b="1" i="0" u="none" dirty="0" err="1">
                <a:solidFill>
                  <a:schemeClr val="dk1"/>
                </a:solidFill>
                <a:latin typeface="Arial"/>
                <a:ea typeface="Arial"/>
                <a:cs typeface="Arial"/>
                <a:sym typeface="Arial"/>
              </a:rPr>
              <a:t>grup</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sürücü</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belgesi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sınıfları</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verilemez</a:t>
            </a:r>
            <a:r>
              <a:rPr lang="en-US" sz="2800" b="1" i="0" u="none" dirty="0">
                <a:solidFill>
                  <a:schemeClr val="dk1"/>
                </a:solidFill>
                <a:latin typeface="Arial"/>
                <a:ea typeface="Arial"/>
                <a:cs typeface="Arial"/>
                <a:sym typeface="Arial"/>
              </a:rPr>
              <a:t>.</a:t>
            </a:r>
            <a:endParaRPr b="1"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Kalıcı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trakeostoması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ambulans</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resmi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veya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ticari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amaçlı</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yolcu</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taşıyan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araçları</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kullanmamak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kaydıyla</a:t>
            </a:r>
            <a:r>
              <a:rPr lang="en-US" sz="2800" b="1" i="0" u="none" dirty="0">
                <a:solidFill>
                  <a:schemeClr val="dk1"/>
                </a:solidFill>
                <a:latin typeface="Arial"/>
                <a:ea typeface="Arial"/>
                <a:cs typeface="Arial"/>
                <a:sym typeface="Arial"/>
              </a:rPr>
              <a:t> </a:t>
            </a:r>
            <a:r>
              <a:rPr lang="en-US" sz="2800" b="0" i="0" u="none" dirty="0">
                <a:solidFill>
                  <a:schemeClr val="dk1"/>
                </a:solidFill>
                <a:latin typeface="Arial"/>
                <a:ea typeface="Arial"/>
                <a:cs typeface="Arial"/>
                <a:sym typeface="Arial"/>
              </a:rPr>
              <a:t>her </a:t>
            </a:r>
            <a:r>
              <a:rPr lang="en-US" sz="2800" b="0" i="0" u="none" dirty="0" err="1">
                <a:solidFill>
                  <a:schemeClr val="dk1"/>
                </a:solidFill>
                <a:latin typeface="Arial"/>
                <a:ea typeface="Arial"/>
                <a:cs typeface="Arial"/>
                <a:sym typeface="Arial"/>
              </a:rPr>
              <a:t>iki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gruptaki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sınıfları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verilebilir</a:t>
            </a:r>
            <a:r>
              <a:rPr lang="en-US" sz="2800" b="0" i="0" u="none" dirty="0">
                <a:solidFill>
                  <a:schemeClr val="dk1"/>
                </a:solidFill>
                <a:latin typeface="Arial"/>
                <a:ea typeface="Arial"/>
                <a:cs typeface="Arial"/>
                <a:sym typeface="Arial"/>
              </a:rPr>
              <a:t>.</a:t>
            </a:r>
            <a:endParaRP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73"/>
          <p:cNvSpPr txBox="1">
            <a:spLocks noGrp="1"/>
          </p:cNvSpPr>
          <p:nvPr>
            <p:ph type="title"/>
          </p:nvPr>
        </p:nvSpPr>
        <p:spPr>
          <a:xfrm>
            <a:off x="457200" y="457200"/>
            <a:ext cx="8229600" cy="234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483" name="Google Shape;483;p73"/>
          <p:cNvSpPr txBox="1">
            <a:spLocks noGrp="1"/>
          </p:cNvSpPr>
          <p:nvPr>
            <p:ph idx="1"/>
          </p:nvPr>
        </p:nvSpPr>
        <p:spPr>
          <a:xfrm>
            <a:off x="395287" y="981075"/>
            <a:ext cx="8424900" cy="51117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2100"/>
              <a:buFont typeface="Noto Sans Symbols"/>
              <a:buChar char="■"/>
            </a:pPr>
            <a:r>
              <a:rPr lang="en-US" sz="2800" b="0" i="0" u="none" dirty="0" err="1">
                <a:solidFill>
                  <a:srgbClr val="FF0000"/>
                </a:solidFill>
                <a:latin typeface="Arial"/>
                <a:ea typeface="Arial"/>
                <a:cs typeface="Arial"/>
                <a:sym typeface="Arial"/>
              </a:rPr>
              <a:t>Günlük</a:t>
            </a:r>
            <a:r>
              <a:rPr lang="en-US" sz="2800" b="0" i="0" u="none" dirty="0">
                <a:solidFill>
                  <a:srgbClr val="FF0000"/>
                </a:solidFill>
                <a:latin typeface="Arial"/>
                <a:ea typeface="Arial"/>
                <a:cs typeface="Arial"/>
                <a:sym typeface="Arial"/>
              </a:rPr>
              <a:t> </a:t>
            </a:r>
            <a:r>
              <a:rPr lang="en-US" sz="2800" b="0" i="0" u="none" dirty="0" err="1">
                <a:solidFill>
                  <a:srgbClr val="FF0000"/>
                </a:solidFill>
                <a:latin typeface="Arial"/>
                <a:ea typeface="Arial"/>
                <a:cs typeface="Arial"/>
                <a:sym typeface="Arial"/>
              </a:rPr>
              <a:t>hayatı</a:t>
            </a:r>
            <a:r>
              <a:rPr lang="en-US" sz="2800" b="0" i="0" u="none" dirty="0">
                <a:solidFill>
                  <a:srgbClr val="FF0000"/>
                </a:solidFill>
                <a:latin typeface="Arial"/>
                <a:ea typeface="Arial"/>
                <a:cs typeface="Arial"/>
                <a:sym typeface="Arial"/>
              </a:rPr>
              <a:t> </a:t>
            </a:r>
            <a:r>
              <a:rPr lang="en-US" sz="2800" b="0" i="0" u="none" dirty="0" err="1">
                <a:solidFill>
                  <a:srgbClr val="FF0000"/>
                </a:solidFill>
                <a:latin typeface="Arial"/>
                <a:ea typeface="Arial"/>
                <a:cs typeface="Arial"/>
                <a:sym typeface="Arial"/>
              </a:rPr>
              <a:t>kısıtlayan</a:t>
            </a:r>
            <a:r>
              <a:rPr lang="en-US" sz="2800" b="0" i="0" u="none" dirty="0">
                <a:solidFill>
                  <a:srgbClr val="FF0000"/>
                </a:solidFill>
                <a:latin typeface="Arial"/>
                <a:ea typeface="Arial"/>
                <a:cs typeface="Arial"/>
                <a:sym typeface="Arial"/>
              </a:rPr>
              <a:t> </a:t>
            </a:r>
            <a:r>
              <a:rPr lang="en-US" sz="2800" b="0" i="0" u="none" dirty="0" err="1">
                <a:solidFill>
                  <a:srgbClr val="FF0000"/>
                </a:solidFill>
                <a:latin typeface="Arial"/>
                <a:ea typeface="Arial"/>
                <a:cs typeface="Arial"/>
                <a:sym typeface="Arial"/>
              </a:rPr>
              <a:t>denge</a:t>
            </a:r>
            <a:r>
              <a:rPr lang="en-US" sz="2800" b="0" i="0" u="none" dirty="0">
                <a:solidFill>
                  <a:srgbClr val="FF0000"/>
                </a:solidFill>
                <a:latin typeface="Arial"/>
                <a:ea typeface="Arial"/>
                <a:cs typeface="Arial"/>
                <a:sym typeface="Arial"/>
              </a:rPr>
              <a:t> </a:t>
            </a:r>
            <a:r>
              <a:rPr lang="en-US" sz="2800" b="0" i="0" u="none" dirty="0" err="1">
                <a:solidFill>
                  <a:srgbClr val="FF0000"/>
                </a:solidFill>
                <a:latin typeface="Arial"/>
                <a:ea typeface="Arial"/>
                <a:cs typeface="Arial"/>
                <a:sym typeface="Arial"/>
              </a:rPr>
              <a:t>problemi</a:t>
            </a:r>
            <a:r>
              <a:rPr lang="en-US" sz="2800" b="0" i="0" u="none" dirty="0">
                <a:solidFill>
                  <a:srgbClr val="FF0000"/>
                </a:solidFill>
                <a:latin typeface="Arial"/>
                <a:ea typeface="Arial"/>
                <a:cs typeface="Arial"/>
                <a:sym typeface="Arial"/>
              </a:rPr>
              <a:t> </a:t>
            </a:r>
            <a:r>
              <a:rPr lang="en-US" sz="2800" b="0" i="0" u="none" dirty="0" err="1">
                <a:solidFill>
                  <a:srgbClr val="FF0000"/>
                </a:solidFill>
                <a:latin typeface="Arial"/>
                <a:ea typeface="Arial"/>
                <a:cs typeface="Arial"/>
                <a:sym typeface="Arial"/>
              </a:rPr>
              <a:t>ile</a:t>
            </a:r>
            <a:r>
              <a:rPr lang="en-US" sz="2800" b="0" i="0" u="none" dirty="0">
                <a:solidFill>
                  <a:srgbClr val="FF0000"/>
                </a:solidFill>
                <a:latin typeface="Arial"/>
                <a:ea typeface="Arial"/>
                <a:cs typeface="Arial"/>
                <a:sym typeface="Arial"/>
              </a:rPr>
              <a:t> </a:t>
            </a:r>
            <a:r>
              <a:rPr lang="en-US" sz="2800" b="0" i="0" u="none" dirty="0" err="1">
                <a:solidFill>
                  <a:srgbClr val="FF0000"/>
                </a:solidFill>
                <a:latin typeface="Arial"/>
                <a:ea typeface="Arial"/>
                <a:cs typeface="Arial"/>
                <a:sym typeface="Arial"/>
              </a:rPr>
              <a:t>ilgili</a:t>
            </a:r>
            <a:r>
              <a:rPr lang="en-US" sz="2800" b="0" i="0" u="none" dirty="0">
                <a:solidFill>
                  <a:srgbClr val="FF0000"/>
                </a:solidFill>
                <a:latin typeface="Arial"/>
                <a:ea typeface="Arial"/>
                <a:cs typeface="Arial"/>
                <a:sym typeface="Arial"/>
              </a:rPr>
              <a:t>;</a:t>
            </a:r>
            <a:endParaRPr dirty="0">
              <a:solidFill>
                <a:srgbClr val="FF0000"/>
              </a:solidFill>
            </a:endParaRPr>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Tedavi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edilemeyen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kontrol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edilemeyen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dönmesi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rahatsızlığı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kişilere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verilmez</a:t>
            </a:r>
            <a:r>
              <a:rPr lang="en-US" sz="2800" b="0" i="0" u="none" dirty="0">
                <a:solidFill>
                  <a:schemeClr val="dk1"/>
                </a:solidFill>
                <a:latin typeface="Arial"/>
                <a:ea typeface="Arial"/>
                <a:cs typeface="Arial"/>
                <a:sym typeface="Arial"/>
              </a:rPr>
              <a:t>.</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adaylarında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dönmesine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neden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olabilecek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hastalıklardan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herhangi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birinin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teşhis</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edilmesi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durumunda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alması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için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gereken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medikal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cerrahi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müdahalelerden</a:t>
            </a:r>
            <a:r>
              <a:rPr lang="en-US" sz="2800" b="0" i="0" u="none" dirty="0">
                <a:solidFill>
                  <a:schemeClr val="dk1"/>
                </a:solidFill>
                <a:latin typeface="Arial"/>
                <a:ea typeface="Arial"/>
                <a:cs typeface="Arial"/>
                <a:sym typeface="Arial"/>
              </a:rPr>
              <a:t> en </a:t>
            </a:r>
            <a:r>
              <a:rPr lang="en-US" sz="2800" b="0" i="0" u="none" dirty="0" err="1">
                <a:solidFill>
                  <a:schemeClr val="dk1"/>
                </a:solidFill>
                <a:latin typeface="Arial"/>
                <a:ea typeface="Arial"/>
                <a:cs typeface="Arial"/>
                <a:sym typeface="Arial"/>
              </a:rPr>
              <a:t>erken</a:t>
            </a:r>
            <a:r>
              <a:rPr lang="en-US" sz="2800" b="0" i="0" u="none" dirty="0">
                <a:solidFill>
                  <a:schemeClr val="dk1"/>
                </a:solidFill>
                <a:latin typeface="Arial"/>
                <a:ea typeface="Arial"/>
                <a:cs typeface="Arial"/>
                <a:sym typeface="Arial"/>
              </a:rPr>
              <a:t> 2 ay </a:t>
            </a:r>
            <a:r>
              <a:rPr lang="en-US" sz="2800" b="0" i="0" u="none" dirty="0" err="1">
                <a:solidFill>
                  <a:schemeClr val="dk1"/>
                </a:solidFill>
                <a:latin typeface="Arial"/>
                <a:ea typeface="Arial"/>
                <a:cs typeface="Arial"/>
                <a:sym typeface="Arial"/>
              </a:rPr>
              <a:t>sonra</a:t>
            </a:r>
            <a:r>
              <a:rPr lang="en-US" sz="2800" b="0" i="0" u="none" dirty="0">
                <a:solidFill>
                  <a:schemeClr val="dk1"/>
                </a:solidFill>
                <a:latin typeface="Arial"/>
                <a:ea typeface="Arial"/>
                <a:cs typeface="Arial"/>
                <a:sym typeface="Arial"/>
              </a:rPr>
              <a:t> </a:t>
            </a:r>
            <a:r>
              <a:rPr lang="en-US" sz="2800" b="0" i="0" u="none" dirty="0" err="1" smtClean="0">
                <a:solidFill>
                  <a:schemeClr val="dk1"/>
                </a:solidFill>
                <a:latin typeface="Arial"/>
                <a:ea typeface="Arial"/>
                <a:cs typeface="Arial"/>
                <a:sym typeface="Arial"/>
              </a:rPr>
              <a:t>sağ</a:t>
            </a:r>
            <a:r>
              <a:rPr lang="tr-TR" sz="2800" b="0" i="0" u="none" dirty="0" err="1" smtClean="0">
                <a:solidFill>
                  <a:schemeClr val="dk1"/>
                </a:solidFill>
                <a:latin typeface="Arial"/>
                <a:ea typeface="Arial"/>
                <a:cs typeface="Arial"/>
                <a:sym typeface="Arial"/>
              </a:rPr>
              <a:t>lık</a:t>
            </a:r>
            <a:r>
              <a:rPr lang="tr-TR" sz="2800" b="1" dirty="0" smtClean="0"/>
              <a:t> Kurulu</a:t>
            </a:r>
            <a:r>
              <a:rPr lang="en-US" sz="2800" b="1"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raporu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düzenlenir</a:t>
            </a:r>
            <a:r>
              <a:rPr lang="en-US" sz="2800" b="0" i="0" u="none" dirty="0">
                <a:solidFill>
                  <a:schemeClr val="dk1"/>
                </a:solidFill>
                <a:latin typeface="Arial"/>
                <a:ea typeface="Arial"/>
                <a:cs typeface="Arial"/>
                <a:sym typeface="Arial"/>
              </a:rPr>
              <a:t>. Bu </a:t>
            </a:r>
            <a:r>
              <a:rPr lang="en-US" sz="2800" b="0" i="0" u="none" dirty="0" err="1">
                <a:solidFill>
                  <a:schemeClr val="dk1"/>
                </a:solidFill>
                <a:latin typeface="Arial"/>
                <a:ea typeface="Arial"/>
                <a:cs typeface="Arial"/>
                <a:sym typeface="Arial"/>
              </a:rPr>
              <a:t>raporda</a:t>
            </a:r>
            <a:r>
              <a:rPr lang="en-US" sz="2800" b="0" i="0" u="none" dirty="0">
                <a:solidFill>
                  <a:schemeClr val="dk1"/>
                </a:solidFill>
                <a:latin typeface="Arial"/>
                <a:ea typeface="Arial"/>
                <a:cs typeface="Arial"/>
                <a:sym typeface="Arial"/>
              </a:rPr>
              <a:t> 2. </a:t>
            </a:r>
            <a:r>
              <a:rPr lang="en-US" sz="2800" b="0" i="0" u="none" dirty="0" err="1">
                <a:solidFill>
                  <a:schemeClr val="dk1"/>
                </a:solidFill>
                <a:latin typeface="Arial"/>
                <a:ea typeface="Arial"/>
                <a:cs typeface="Arial"/>
                <a:sym typeface="Arial"/>
              </a:rPr>
              <a:t>grup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sınıflarından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alıp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alamayacağı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ile</a:t>
            </a:r>
            <a:r>
              <a:rPr lang="en-US" sz="2800" b="0" i="0" u="none" dirty="0">
                <a:solidFill>
                  <a:schemeClr val="dk1"/>
                </a:solidFill>
                <a:latin typeface="Arial"/>
                <a:ea typeface="Arial"/>
                <a:cs typeface="Arial"/>
                <a:sym typeface="Arial"/>
              </a:rPr>
              <a:t> </a:t>
            </a:r>
            <a:r>
              <a:rPr lang="en-US" sz="2800" i="0" u="none" dirty="0" err="1">
                <a:solidFill>
                  <a:schemeClr val="dk1"/>
                </a:solidFill>
                <a:latin typeface="Arial"/>
                <a:ea typeface="Arial"/>
                <a:cs typeface="Arial"/>
                <a:sym typeface="Arial"/>
              </a:rPr>
              <a:t>ambulans</a:t>
            </a:r>
            <a:r>
              <a:rPr lang="en-US" sz="2800" i="0" u="none" dirty="0">
                <a:solidFill>
                  <a:schemeClr val="dk1"/>
                </a:solidFill>
                <a:latin typeface="Arial"/>
                <a:ea typeface="Arial"/>
                <a:cs typeface="Arial"/>
                <a:sym typeface="Arial"/>
              </a:rPr>
              <a:t>, </a:t>
            </a:r>
            <a:r>
              <a:rPr lang="en-US" sz="2800" i="0" u="none" dirty="0" err="1">
                <a:solidFill>
                  <a:schemeClr val="dk1"/>
                </a:solidFill>
                <a:latin typeface="Arial"/>
                <a:ea typeface="Arial"/>
                <a:cs typeface="Arial"/>
                <a:sym typeface="Arial"/>
              </a:rPr>
              <a:t>resmi</a:t>
            </a:r>
            <a:r>
              <a:rPr lang="en-US" sz="2800" i="0" u="none" dirty="0">
                <a:solidFill>
                  <a:schemeClr val="dk1"/>
                </a:solidFill>
                <a:latin typeface="Arial"/>
                <a:ea typeface="Arial"/>
                <a:cs typeface="Arial"/>
                <a:sym typeface="Arial"/>
              </a:rPr>
              <a:t> </a:t>
            </a:r>
            <a:r>
              <a:rPr lang="en-US" sz="2800" i="0" u="none" dirty="0" err="1">
                <a:solidFill>
                  <a:schemeClr val="dk1"/>
                </a:solidFill>
                <a:latin typeface="Arial"/>
                <a:ea typeface="Arial"/>
                <a:cs typeface="Arial"/>
                <a:sym typeface="Arial"/>
              </a:rPr>
              <a:t>veya</a:t>
            </a:r>
            <a:r>
              <a:rPr lang="en-US" sz="2800" i="0" u="none" dirty="0">
                <a:solidFill>
                  <a:schemeClr val="dk1"/>
                </a:solidFill>
                <a:latin typeface="Arial"/>
                <a:ea typeface="Arial"/>
                <a:cs typeface="Arial"/>
                <a:sym typeface="Arial"/>
              </a:rPr>
              <a:t> </a:t>
            </a:r>
            <a:r>
              <a:rPr lang="en-US" sz="2800" i="0" u="none" dirty="0" err="1">
                <a:solidFill>
                  <a:schemeClr val="dk1"/>
                </a:solidFill>
                <a:latin typeface="Arial"/>
                <a:ea typeface="Arial"/>
                <a:cs typeface="Arial"/>
                <a:sym typeface="Arial"/>
              </a:rPr>
              <a:t>ticari</a:t>
            </a:r>
            <a:r>
              <a:rPr lang="en-US" sz="2800" i="0" u="none" dirty="0">
                <a:solidFill>
                  <a:schemeClr val="dk1"/>
                </a:solidFill>
                <a:latin typeface="Arial"/>
                <a:ea typeface="Arial"/>
                <a:cs typeface="Arial"/>
                <a:sym typeface="Arial"/>
              </a:rPr>
              <a:t> </a:t>
            </a:r>
            <a:r>
              <a:rPr lang="en-US" sz="2800" i="0" u="none" dirty="0" err="1">
                <a:solidFill>
                  <a:schemeClr val="dk1"/>
                </a:solidFill>
                <a:latin typeface="Arial"/>
                <a:ea typeface="Arial"/>
                <a:cs typeface="Arial"/>
                <a:sym typeface="Arial"/>
              </a:rPr>
              <a:t>araç</a:t>
            </a:r>
            <a:r>
              <a:rPr lang="en-US" sz="2800" i="0" u="none" dirty="0">
                <a:solidFill>
                  <a:schemeClr val="dk1"/>
                </a:solidFill>
                <a:latin typeface="Arial"/>
                <a:ea typeface="Arial"/>
                <a:cs typeface="Arial"/>
                <a:sym typeface="Arial"/>
              </a:rPr>
              <a:t> </a:t>
            </a:r>
            <a:r>
              <a:rPr lang="en-US" sz="2800" i="0" u="none" dirty="0" err="1">
                <a:solidFill>
                  <a:schemeClr val="dk1"/>
                </a:solidFill>
                <a:latin typeface="Arial"/>
                <a:ea typeface="Arial"/>
                <a:cs typeface="Arial"/>
                <a:sym typeface="Arial"/>
              </a:rPr>
              <a:t>kullanıp</a:t>
            </a:r>
            <a:r>
              <a:rPr lang="en-US" sz="2800" i="0" u="none" dirty="0">
                <a:solidFill>
                  <a:schemeClr val="dk1"/>
                </a:solidFill>
                <a:latin typeface="Arial"/>
                <a:ea typeface="Arial"/>
                <a:cs typeface="Arial"/>
                <a:sym typeface="Arial"/>
              </a:rPr>
              <a:t> </a:t>
            </a:r>
            <a:r>
              <a:rPr lang="en-US" sz="2800" i="0" u="none" dirty="0" err="1">
                <a:solidFill>
                  <a:schemeClr val="dk1"/>
                </a:solidFill>
                <a:latin typeface="Arial"/>
                <a:ea typeface="Arial"/>
                <a:cs typeface="Arial"/>
                <a:sym typeface="Arial"/>
              </a:rPr>
              <a:t>kullanamayacağı</a:t>
            </a:r>
            <a:r>
              <a:rPr lang="en-US" sz="2800" i="0" u="none" dirty="0">
                <a:solidFill>
                  <a:schemeClr val="dk1"/>
                </a:solidFill>
                <a:latin typeface="Arial"/>
                <a:ea typeface="Arial"/>
                <a:cs typeface="Arial"/>
                <a:sym typeface="Arial"/>
              </a:rPr>
              <a:t> </a:t>
            </a:r>
            <a:r>
              <a:rPr lang="en-US" sz="2800" i="0" u="none" dirty="0" err="1">
                <a:solidFill>
                  <a:schemeClr val="dk1"/>
                </a:solidFill>
                <a:latin typeface="Arial"/>
                <a:ea typeface="Arial"/>
                <a:cs typeface="Arial"/>
                <a:sym typeface="Arial"/>
              </a:rPr>
              <a:t>belirtilir</a:t>
            </a:r>
            <a:r>
              <a:rPr lang="en-US" sz="2800" i="0" u="none" dirty="0">
                <a:solidFill>
                  <a:schemeClr val="dk1"/>
                </a:solidFill>
                <a:latin typeface="Arial"/>
                <a:ea typeface="Arial"/>
                <a:cs typeface="Arial"/>
                <a:sym typeface="Arial"/>
              </a:rPr>
              <a:t>.</a:t>
            </a:r>
            <a:endParaRP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74"/>
          <p:cNvSpPr txBox="1">
            <a:spLocks noGrp="1"/>
          </p:cNvSpPr>
          <p:nvPr>
            <p:ph type="title"/>
          </p:nvPr>
        </p:nvSpPr>
        <p:spPr>
          <a:xfrm>
            <a:off x="457200" y="457200"/>
            <a:ext cx="8229600" cy="955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Obstrüktif</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Uyku</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Apnesi</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Sendromu</a:t>
            </a:r>
            <a:r>
              <a:rPr lang="en-US" sz="3600" b="1" i="0" u="none" dirty="0">
                <a:solidFill>
                  <a:schemeClr val="dk1"/>
                </a:solidFill>
                <a:latin typeface="Arial"/>
                <a:ea typeface="Arial"/>
                <a:cs typeface="Arial"/>
                <a:sym typeface="Arial"/>
              </a:rPr>
              <a:t>;</a:t>
            </a:r>
            <a:endParaRPr b="1" dirty="0"/>
          </a:p>
        </p:txBody>
      </p:sp>
      <p:sp>
        <p:nvSpPr>
          <p:cNvPr id="489" name="Google Shape;489;p74"/>
          <p:cNvSpPr txBox="1">
            <a:spLocks noGrp="1"/>
          </p:cNvSpPr>
          <p:nvPr>
            <p:ph idx="1"/>
          </p:nvPr>
        </p:nvSpPr>
        <p:spPr>
          <a:xfrm>
            <a:off x="457200" y="1557337"/>
            <a:ext cx="8229600" cy="4310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Ağır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derecede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apnesi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birlikte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gündüz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uyuklama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tespit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edilenler</a:t>
            </a:r>
            <a:r>
              <a:rPr lang="en-US" sz="2800" b="0" i="0" u="none" dirty="0">
                <a:solidFill>
                  <a:schemeClr val="dk1"/>
                </a:solidFill>
                <a:latin typeface="Arial"/>
                <a:ea typeface="Arial"/>
                <a:cs typeface="Arial"/>
                <a:sym typeface="Arial"/>
              </a:rPr>
              <a:t> </a:t>
            </a:r>
            <a:r>
              <a:rPr lang="en-US" sz="2800" b="1" i="0" u="none" dirty="0" err="1">
                <a:solidFill>
                  <a:srgbClr val="FF0000"/>
                </a:solidFill>
                <a:latin typeface="Arial"/>
                <a:ea typeface="Arial"/>
                <a:cs typeface="Arial"/>
                <a:sym typeface="Arial"/>
              </a:rPr>
              <a:t>tedavi</a:t>
            </a:r>
            <a:r>
              <a:rPr lang="en-US" sz="2800" b="1" i="0" u="none" dirty="0">
                <a:solidFill>
                  <a:srgbClr val="FF0000"/>
                </a:solidFill>
                <a:latin typeface="Arial"/>
                <a:ea typeface="Arial"/>
                <a:cs typeface="Arial"/>
                <a:sym typeface="Arial"/>
              </a:rPr>
              <a:t> </a:t>
            </a:r>
            <a:r>
              <a:rPr lang="en-US" sz="2800" b="1" i="0" u="none" dirty="0" err="1">
                <a:solidFill>
                  <a:srgbClr val="FF0000"/>
                </a:solidFill>
                <a:latin typeface="Arial"/>
                <a:ea typeface="Arial"/>
                <a:cs typeface="Arial"/>
                <a:sym typeface="Arial"/>
              </a:rPr>
              <a:t>görmeden</a:t>
            </a:r>
            <a:r>
              <a:rPr lang="en-US" sz="2800" b="1" i="0" u="none" dirty="0">
                <a:solidFill>
                  <a:srgbClr val="FF0000"/>
                </a:solidFill>
                <a:latin typeface="Arial"/>
                <a:ea typeface="Arial"/>
                <a:cs typeface="Arial"/>
                <a:sym typeface="Arial"/>
              </a:rPr>
              <a:t> </a:t>
            </a:r>
            <a:r>
              <a:rPr lang="en-US" sz="2800" b="1" i="0" u="none" dirty="0" err="1">
                <a:solidFill>
                  <a:srgbClr val="FF0000"/>
                </a:solidFill>
                <a:latin typeface="Arial"/>
                <a:ea typeface="Arial"/>
                <a:cs typeface="Arial"/>
                <a:sym typeface="Arial"/>
              </a:rPr>
              <a:t>sürücü</a:t>
            </a:r>
            <a:r>
              <a:rPr lang="en-US" sz="2800" b="1" i="0" u="none" dirty="0">
                <a:solidFill>
                  <a:srgbClr val="FF0000"/>
                </a:solidFill>
                <a:latin typeface="Arial"/>
                <a:ea typeface="Arial"/>
                <a:cs typeface="Arial"/>
                <a:sym typeface="Arial"/>
              </a:rPr>
              <a:t> </a:t>
            </a:r>
            <a:r>
              <a:rPr lang="en-US" sz="2800" b="1" i="0" u="none" dirty="0" err="1">
                <a:solidFill>
                  <a:srgbClr val="FF0000"/>
                </a:solidFill>
                <a:latin typeface="Arial"/>
                <a:ea typeface="Arial"/>
                <a:cs typeface="Arial"/>
                <a:sym typeface="Arial"/>
              </a:rPr>
              <a:t>belgesi</a:t>
            </a:r>
            <a:r>
              <a:rPr lang="en-US" sz="2800" b="1" i="0" u="none" dirty="0">
                <a:solidFill>
                  <a:srgbClr val="FF0000"/>
                </a:solidFill>
                <a:latin typeface="Arial"/>
                <a:ea typeface="Arial"/>
                <a:cs typeface="Arial"/>
                <a:sym typeface="Arial"/>
              </a:rPr>
              <a:t> </a:t>
            </a:r>
            <a:r>
              <a:rPr lang="en-US" sz="2800" b="1" i="0" u="none" dirty="0" err="1">
                <a:solidFill>
                  <a:srgbClr val="FF0000"/>
                </a:solidFill>
                <a:latin typeface="Arial"/>
                <a:ea typeface="Arial"/>
                <a:cs typeface="Arial"/>
                <a:sym typeface="Arial"/>
              </a:rPr>
              <a:t>alamazlar</a:t>
            </a:r>
            <a:r>
              <a:rPr lang="en-US" sz="2800" b="1" i="0" u="none" dirty="0">
                <a:solidFill>
                  <a:srgbClr val="FF0000"/>
                </a:solidFill>
                <a:latin typeface="Arial"/>
                <a:ea typeface="Arial"/>
                <a:cs typeface="Arial"/>
                <a:sym typeface="Arial"/>
              </a:rPr>
              <a:t>.</a:t>
            </a:r>
            <a:endParaRPr b="1" dirty="0">
              <a:solidFill>
                <a:srgbClr val="FF0000"/>
              </a:solidFill>
            </a:endParaRPr>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Uyku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apnesinin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kontrol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altına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alındığı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tedavi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edildiği</a:t>
            </a:r>
            <a:r>
              <a:rPr lang="en-US" sz="2800" b="0" i="0" u="none" dirty="0">
                <a:solidFill>
                  <a:schemeClr val="dk1"/>
                </a:solidFill>
                <a:latin typeface="Arial"/>
                <a:ea typeface="Arial"/>
                <a:cs typeface="Arial"/>
                <a:sym typeface="Arial"/>
              </a:rPr>
              <a:t>; en </a:t>
            </a:r>
            <a:r>
              <a:rPr lang="en-US" sz="2800" b="0" i="0" u="none" dirty="0" err="1">
                <a:solidFill>
                  <a:schemeClr val="dk1"/>
                </a:solidFill>
                <a:latin typeface="Arial"/>
                <a:ea typeface="Arial"/>
                <a:cs typeface="Arial"/>
                <a:sym typeface="Arial"/>
              </a:rPr>
              <a:t>az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uyku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sertifikalı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doktor</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göğüs</a:t>
            </a:r>
            <a:r>
              <a:rPr lang="en-US" sz="2800" b="1" i="0" u="none" dirty="0">
                <a:solidFill>
                  <a:schemeClr val="dk1"/>
                </a:solidFill>
                <a:latin typeface="Arial"/>
                <a:ea typeface="Arial"/>
                <a:cs typeface="Arial"/>
                <a:sym typeface="Arial"/>
              </a:rPr>
              <a:t> hast, </a:t>
            </a:r>
            <a:r>
              <a:rPr lang="en-US" sz="2800" b="1" i="0" u="none" dirty="0" err="1">
                <a:solidFill>
                  <a:schemeClr val="dk1"/>
                </a:solidFill>
                <a:latin typeface="Arial"/>
                <a:ea typeface="Arial"/>
                <a:cs typeface="Arial"/>
                <a:sym typeface="Arial"/>
              </a:rPr>
              <a:t>psikiyatri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nöroloji</a:t>
            </a:r>
            <a:r>
              <a:rPr lang="en-US" sz="2800" b="1" i="0" u="none" dirty="0">
                <a:solidFill>
                  <a:schemeClr val="dk1"/>
                </a:solidFill>
                <a:latin typeface="Arial"/>
                <a:ea typeface="Arial"/>
                <a:cs typeface="Arial"/>
                <a:sym typeface="Arial"/>
              </a:rPr>
              <a:t>, KBB </a:t>
            </a:r>
            <a:r>
              <a:rPr lang="en-US" sz="2800" b="1" i="0" u="none" dirty="0" err="1">
                <a:solidFill>
                  <a:schemeClr val="dk1"/>
                </a:solidFill>
                <a:latin typeface="Arial"/>
                <a:ea typeface="Arial"/>
                <a:cs typeface="Arial"/>
                <a:sym typeface="Arial"/>
              </a:rPr>
              <a:t>uzmanı</a:t>
            </a:r>
            <a:r>
              <a:rPr lang="en-US" sz="2800" b="1"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bir</a:t>
            </a:r>
            <a:r>
              <a:rPr lang="en-US" sz="2800" b="1" i="0" u="none" dirty="0">
                <a:solidFill>
                  <a:schemeClr val="dk1"/>
                </a:solidFill>
                <a:latin typeface="Arial"/>
                <a:ea typeface="Arial"/>
                <a:cs typeface="Arial"/>
                <a:sym typeface="Arial"/>
              </a:rPr>
              <a:t> KBB </a:t>
            </a:r>
            <a:r>
              <a:rPr lang="en-US" sz="2800" b="1" i="0" u="none" dirty="0" err="1">
                <a:solidFill>
                  <a:schemeClr val="dk1"/>
                </a:solidFill>
                <a:latin typeface="Arial"/>
                <a:ea typeface="Arial"/>
                <a:cs typeface="Arial"/>
                <a:sym typeface="Arial"/>
              </a:rPr>
              <a:t>uzmanı</a:t>
            </a:r>
            <a:r>
              <a:rPr lang="en-US" sz="2800" b="1"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a:t>
            </a:r>
            <a:r>
              <a:rPr lang="en-US" sz="2800" b="0" i="0" u="none" dirty="0">
                <a:solidFill>
                  <a:schemeClr val="dk1"/>
                </a:solidFill>
                <a:latin typeface="Arial"/>
                <a:ea typeface="Arial"/>
                <a:cs typeface="Arial"/>
                <a:sym typeface="Arial"/>
              </a:rPr>
              <a:t> </a:t>
            </a:r>
            <a:r>
              <a:rPr lang="en-US" sz="2800" b="1" i="0" u="none" dirty="0" err="1">
                <a:solidFill>
                  <a:srgbClr val="FF0000"/>
                </a:solidFill>
                <a:latin typeface="Arial"/>
                <a:ea typeface="Arial"/>
                <a:cs typeface="Arial"/>
                <a:sym typeface="Arial"/>
              </a:rPr>
              <a:t>üçlü</a:t>
            </a:r>
            <a:r>
              <a:rPr lang="en-US" sz="2800" b="1" i="0" u="none" dirty="0">
                <a:solidFill>
                  <a:srgbClr val="FF0000"/>
                </a:solidFill>
                <a:latin typeface="Arial"/>
                <a:ea typeface="Arial"/>
                <a:cs typeface="Arial"/>
                <a:sym typeface="Arial"/>
              </a:rPr>
              <a:t> </a:t>
            </a:r>
            <a:r>
              <a:rPr lang="en-US" sz="2800" b="1" i="0" u="none" dirty="0" err="1">
                <a:solidFill>
                  <a:srgbClr val="FF0000"/>
                </a:solidFill>
                <a:latin typeface="Arial"/>
                <a:ea typeface="Arial"/>
                <a:cs typeface="Arial"/>
                <a:sym typeface="Arial"/>
              </a:rPr>
              <a:t>heyet</a:t>
            </a:r>
            <a:r>
              <a:rPr lang="en-US" sz="2800" b="1" i="0" u="none" dirty="0">
                <a:solidFill>
                  <a:srgbClr val="FF0000"/>
                </a:solidFill>
                <a:latin typeface="Arial"/>
                <a:ea typeface="Arial"/>
                <a:cs typeface="Arial"/>
                <a:sym typeface="Arial"/>
              </a:rPr>
              <a:t> </a:t>
            </a:r>
            <a:r>
              <a:rPr lang="en-US" sz="2800" b="1" i="0" u="none" dirty="0" err="1">
                <a:solidFill>
                  <a:srgbClr val="FF0000"/>
                </a:solidFill>
                <a:latin typeface="Arial"/>
                <a:ea typeface="Arial"/>
                <a:cs typeface="Arial"/>
                <a:sym typeface="Arial"/>
              </a:rPr>
              <a:t>tarafından</a:t>
            </a:r>
            <a:r>
              <a:rPr lang="en-US" sz="2800" b="1" i="0" u="none" dirty="0">
                <a:solidFill>
                  <a:srgbClr val="FF0000"/>
                </a:solidFill>
                <a:latin typeface="Arial"/>
                <a:ea typeface="Arial"/>
                <a:cs typeface="Arial"/>
                <a:sym typeface="Arial"/>
              </a:rPr>
              <a:t> </a:t>
            </a:r>
            <a:r>
              <a:rPr lang="en-US" sz="2800" b="0" i="0" u="none" dirty="0" err="1">
                <a:solidFill>
                  <a:schemeClr val="dk1"/>
                </a:solidFill>
                <a:latin typeface="Arial"/>
                <a:ea typeface="Arial"/>
                <a:cs typeface="Arial"/>
                <a:sym typeface="Arial"/>
              </a:rPr>
              <a:t>tespit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edilen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kişilere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verilebilir</a:t>
            </a:r>
            <a:r>
              <a:rPr lang="en-US" sz="2800" b="0" i="0" u="none" dirty="0">
                <a:solidFill>
                  <a:schemeClr val="dk1"/>
                </a:solidFill>
                <a:latin typeface="Arial"/>
                <a:ea typeface="Arial"/>
                <a:cs typeface="Arial"/>
                <a:sym typeface="Arial"/>
              </a:rPr>
              <a:t>. </a:t>
            </a:r>
            <a:r>
              <a:rPr lang="tr-TR" sz="2800" b="1" u="sng" dirty="0" smtClean="0">
                <a:solidFill>
                  <a:srgbClr val="FF0000"/>
                </a:solidFill>
                <a:effectLst>
                  <a:outerShdw blurRad="38100" dist="38100" dir="2700000" algn="tl">
                    <a:srgbClr val="000000">
                      <a:alpha val="43137"/>
                    </a:srgbClr>
                  </a:outerShdw>
                </a:effectLst>
              </a:rPr>
              <a:t>Beden kitle endeksi 33 üzeri olanlar K.B.B uzmanına </a:t>
            </a:r>
            <a:r>
              <a:rPr lang="tr-TR" sz="2800" b="1" u="sng" dirty="0" err="1" smtClean="0">
                <a:solidFill>
                  <a:srgbClr val="FF0000"/>
                </a:solidFill>
                <a:effectLst>
                  <a:outerShdw blurRad="38100" dist="38100" dir="2700000" algn="tl">
                    <a:srgbClr val="000000">
                      <a:alpha val="43137"/>
                    </a:srgbClr>
                  </a:outerShdw>
                </a:effectLst>
              </a:rPr>
              <a:t>sevkedilir</a:t>
            </a:r>
            <a:r>
              <a:rPr lang="tr-TR" sz="2800" b="1" u="sng" dirty="0" smtClean="0">
                <a:solidFill>
                  <a:srgbClr val="FF0000"/>
                </a:solidFill>
                <a:effectLst>
                  <a:outerShdw blurRad="38100" dist="38100" dir="2700000" algn="tl">
                    <a:srgbClr val="000000">
                      <a:alpha val="43137"/>
                    </a:srgbClr>
                  </a:outerShdw>
                </a:effectLst>
              </a:rPr>
              <a:t>.</a:t>
            </a:r>
            <a:endParaRPr b="1" u="sng"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506"/>
        <p:cNvGrpSpPr/>
        <p:nvPr/>
      </p:nvGrpSpPr>
      <p:grpSpPr>
        <a:xfrm>
          <a:off x="0" y="0"/>
          <a:ext cx="0" cy="0"/>
          <a:chOff x="0" y="0"/>
          <a:chExt cx="0" cy="0"/>
        </a:xfrm>
      </p:grpSpPr>
      <p:sp>
        <p:nvSpPr>
          <p:cNvPr id="507" name="Google Shape;507;p77"/>
          <p:cNvSpPr txBox="1">
            <a:spLocks noGrp="1"/>
          </p:cNvSpPr>
          <p:nvPr>
            <p:ph type="title"/>
          </p:nvPr>
        </p:nvSpPr>
        <p:spPr>
          <a:xfrm>
            <a:off x="457200" y="692150"/>
            <a:ext cx="8147100" cy="9366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a:solidFill>
                  <a:schemeClr val="dk1"/>
                </a:solidFill>
                <a:latin typeface="Arial"/>
                <a:ea typeface="Arial"/>
                <a:cs typeface="Arial"/>
                <a:sym typeface="Arial"/>
              </a:rPr>
              <a:t> Malign </a:t>
            </a:r>
            <a:r>
              <a:rPr lang="en-US" sz="3600" b="1" i="0" u="none" dirty="0" err="1">
                <a:solidFill>
                  <a:schemeClr val="dk1"/>
                </a:solidFill>
                <a:latin typeface="Arial"/>
                <a:ea typeface="Arial"/>
                <a:cs typeface="Arial"/>
                <a:sym typeface="Arial"/>
              </a:rPr>
              <a:t>tümörler</a:t>
            </a:r>
            <a:r>
              <a:rPr lang="en-US" sz="4000" b="1" i="0" u="none" dirty="0">
                <a:solidFill>
                  <a:schemeClr val="dk1"/>
                </a:solidFill>
                <a:latin typeface="Arial"/>
                <a:ea typeface="Arial"/>
                <a:cs typeface="Arial"/>
                <a:sym typeface="Arial"/>
              </a:rPr>
              <a:t> ;</a:t>
            </a:r>
            <a:endParaRPr b="1" dirty="0"/>
          </a:p>
        </p:txBody>
      </p:sp>
      <p:sp>
        <p:nvSpPr>
          <p:cNvPr id="508" name="Google Shape;508;p77"/>
          <p:cNvSpPr txBox="1">
            <a:spLocks noGrp="1"/>
          </p:cNvSpPr>
          <p:nvPr>
            <p:ph idx="1"/>
          </p:nvPr>
        </p:nvSpPr>
        <p:spPr>
          <a:xfrm>
            <a:off x="457200" y="1773237"/>
            <a:ext cx="8229600" cy="4094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Malign </a:t>
            </a:r>
            <a:r>
              <a:rPr lang="en-US" sz="3200" b="0" i="0" u="none" dirty="0" err="1">
                <a:solidFill>
                  <a:schemeClr val="dk1"/>
                </a:solidFill>
                <a:latin typeface="Arial"/>
                <a:ea typeface="Arial"/>
                <a:cs typeface="Arial"/>
                <a:sym typeface="Arial"/>
              </a:rPr>
              <a:t>hastalığı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santral</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sinir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sistemi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metastazı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ile</a:t>
            </a:r>
            <a:r>
              <a:rPr lang="en-US" sz="3200" b="0" i="0" u="none" dirty="0">
                <a:solidFill>
                  <a:schemeClr val="dk1"/>
                </a:solidFill>
                <a:latin typeface="Arial"/>
                <a:ea typeface="Arial"/>
                <a:cs typeface="Arial"/>
                <a:sym typeface="Arial"/>
              </a:rPr>
              <a:t> malign </a:t>
            </a:r>
            <a:r>
              <a:rPr lang="en-US" sz="3200" b="0" i="0" u="none" dirty="0" err="1">
                <a:solidFill>
                  <a:schemeClr val="dk1"/>
                </a:solidFill>
                <a:latin typeface="Arial"/>
                <a:ea typeface="Arial"/>
                <a:cs typeface="Arial"/>
                <a:sym typeface="Arial"/>
              </a:rPr>
              <a:t>hastalığın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kontrol</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dışına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çıkması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nedeniyle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genel</a:t>
            </a:r>
            <a:r>
              <a:rPr lang="en-US" sz="3200" b="0" i="0" u="none" dirty="0">
                <a:solidFill>
                  <a:schemeClr val="dk1"/>
                </a:solidFill>
                <a:latin typeface="Arial"/>
                <a:ea typeface="Arial"/>
                <a:cs typeface="Arial"/>
                <a:sym typeface="Arial"/>
              </a:rPr>
              <a:t> durum </a:t>
            </a:r>
            <a:r>
              <a:rPr lang="en-US" sz="3200" b="0" i="0" u="none" dirty="0" err="1">
                <a:solidFill>
                  <a:schemeClr val="dk1"/>
                </a:solidFill>
                <a:latin typeface="Arial"/>
                <a:ea typeface="Arial"/>
                <a:cs typeface="Arial"/>
                <a:sym typeface="Arial"/>
              </a:rPr>
              <a:t>bozukluğu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düşkünlüğü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kişilere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verilmez</a:t>
            </a:r>
            <a:r>
              <a:rPr lang="en-US" sz="3200" b="1" i="0" u="none" dirty="0">
                <a:solidFill>
                  <a:schemeClr val="dk1"/>
                </a:solidFill>
                <a:latin typeface="Arial"/>
                <a:ea typeface="Arial"/>
                <a:cs typeface="Arial"/>
                <a:sym typeface="Arial"/>
              </a:rPr>
              <a:t>.”</a:t>
            </a:r>
            <a:endParaRPr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p78"/>
          <p:cNvSpPr txBox="1">
            <a:spLocks noGrp="1"/>
          </p:cNvSpPr>
          <p:nvPr>
            <p:ph type="title"/>
          </p:nvPr>
        </p:nvSpPr>
        <p:spPr>
          <a:xfrm>
            <a:off x="457200" y="457200"/>
            <a:ext cx="8229600" cy="884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4000"/>
              <a:buFont typeface="Arial"/>
              <a:buNone/>
            </a:pPr>
            <a:r>
              <a:rPr lang="en-US" sz="4000" b="1" i="0" u="none" dirty="0" err="1">
                <a:solidFill>
                  <a:schemeClr val="dk1"/>
                </a:solidFill>
                <a:latin typeface="Arial"/>
                <a:ea typeface="Arial"/>
                <a:cs typeface="Arial"/>
                <a:sym typeface="Arial"/>
              </a:rPr>
              <a:t>Kas</a:t>
            </a:r>
            <a:r>
              <a:rPr lang="en-US" sz="4000" b="1" i="0" u="none" dirty="0">
                <a:solidFill>
                  <a:schemeClr val="dk1"/>
                </a:solidFill>
                <a:latin typeface="Arial"/>
                <a:ea typeface="Arial"/>
                <a:cs typeface="Arial"/>
                <a:sym typeface="Arial"/>
              </a:rPr>
              <a:t> </a:t>
            </a:r>
            <a:r>
              <a:rPr lang="en-US" sz="4000" b="1" i="0" u="none" dirty="0" err="1">
                <a:solidFill>
                  <a:schemeClr val="dk1"/>
                </a:solidFill>
                <a:latin typeface="Arial"/>
                <a:ea typeface="Arial"/>
                <a:cs typeface="Arial"/>
                <a:sym typeface="Arial"/>
              </a:rPr>
              <a:t>iskelet</a:t>
            </a:r>
            <a:r>
              <a:rPr lang="en-US" sz="4000" b="1" i="0" u="none" dirty="0">
                <a:solidFill>
                  <a:schemeClr val="dk1"/>
                </a:solidFill>
                <a:latin typeface="Arial"/>
                <a:ea typeface="Arial"/>
                <a:cs typeface="Arial"/>
                <a:sym typeface="Arial"/>
              </a:rPr>
              <a:t> </a:t>
            </a:r>
            <a:r>
              <a:rPr lang="en-US" sz="4000" b="1" i="0" u="none" dirty="0" err="1">
                <a:solidFill>
                  <a:schemeClr val="dk1"/>
                </a:solidFill>
                <a:latin typeface="Arial"/>
                <a:ea typeface="Arial"/>
                <a:cs typeface="Arial"/>
                <a:sym typeface="Arial"/>
              </a:rPr>
              <a:t>sistemi</a:t>
            </a:r>
            <a:r>
              <a:rPr lang="en-US" sz="4000" b="1" i="0" u="none" dirty="0">
                <a:solidFill>
                  <a:schemeClr val="dk1"/>
                </a:solidFill>
                <a:latin typeface="Arial"/>
                <a:ea typeface="Arial"/>
                <a:cs typeface="Arial"/>
                <a:sym typeface="Arial"/>
              </a:rPr>
              <a:t>;</a:t>
            </a:r>
            <a:endParaRPr b="1" dirty="0"/>
          </a:p>
        </p:txBody>
      </p:sp>
      <p:sp>
        <p:nvSpPr>
          <p:cNvPr id="514" name="Google Shape;514;p78"/>
          <p:cNvSpPr txBox="1">
            <a:spLocks noGrp="1"/>
          </p:cNvSpPr>
          <p:nvPr>
            <p:ph idx="1"/>
          </p:nvPr>
        </p:nvSpPr>
        <p:spPr>
          <a:xfrm>
            <a:off x="457200" y="1557337"/>
            <a:ext cx="8229600" cy="4310100"/>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Eklem</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hareketlerinden</a:t>
            </a:r>
            <a:r>
              <a:rPr lang="en-US" sz="2800" b="0" i="0" u="none" dirty="0">
                <a:solidFill>
                  <a:schemeClr val="dk1"/>
                </a:solidFill>
                <a:latin typeface="Arial"/>
                <a:ea typeface="Arial"/>
                <a:cs typeface="Arial"/>
                <a:sym typeface="Arial"/>
              </a:rPr>
              <a:t>;</a:t>
            </a:r>
            <a:endParaRPr dirty="0"/>
          </a:p>
          <a:p>
            <a:pPr marL="342900" lvl="0" indent="-342900" algn="l" rtl="0">
              <a:lnSpc>
                <a:spcPct val="8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 Vertebra (</a:t>
            </a:r>
            <a:r>
              <a:rPr lang="en-US" sz="2800" b="0" i="0" u="none" dirty="0" err="1">
                <a:solidFill>
                  <a:schemeClr val="dk1"/>
                </a:solidFill>
                <a:latin typeface="Arial"/>
                <a:ea typeface="Arial"/>
                <a:cs typeface="Arial"/>
                <a:sym typeface="Arial"/>
              </a:rPr>
              <a:t>boyun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bel) </a:t>
            </a:r>
            <a:r>
              <a:rPr lang="en-US" sz="2800" b="0" i="0" u="none" dirty="0" err="1">
                <a:solidFill>
                  <a:schemeClr val="dk1"/>
                </a:solidFill>
                <a:latin typeface="Arial"/>
                <a:ea typeface="Arial"/>
                <a:cs typeface="Arial"/>
                <a:sym typeface="Arial"/>
              </a:rPr>
              <a:t>hareketleri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kişinin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boynunu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arkaya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döndürmesini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bakmasını</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%50’den </a:t>
            </a:r>
            <a:r>
              <a:rPr lang="en-US" sz="2800" b="1" i="0" u="none" dirty="0" err="1">
                <a:solidFill>
                  <a:schemeClr val="dk1"/>
                </a:solidFill>
                <a:latin typeface="Arial"/>
                <a:ea typeface="Arial"/>
                <a:cs typeface="Arial"/>
                <a:sym typeface="Arial"/>
              </a:rPr>
              <a:t>fazla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engelleyen</a:t>
            </a:r>
            <a:r>
              <a:rPr lang="en-US" sz="2800" b="1"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boyun</a:t>
            </a:r>
            <a:r>
              <a:rPr lang="en-US" sz="2800" b="0" i="0" u="none" dirty="0">
                <a:solidFill>
                  <a:schemeClr val="dk1"/>
                </a:solidFill>
                <a:latin typeface="Arial"/>
                <a:ea typeface="Arial"/>
                <a:cs typeface="Arial"/>
                <a:sym typeface="Arial"/>
              </a:rPr>
              <a:t> vertebra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boyun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bölgesi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hastalıklarında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verilmez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Lumbal</a:t>
            </a:r>
            <a:r>
              <a:rPr lang="en-US" sz="2800" b="0" i="0" u="none" dirty="0">
                <a:solidFill>
                  <a:schemeClr val="dk1"/>
                </a:solidFill>
                <a:latin typeface="Arial"/>
                <a:ea typeface="Arial"/>
                <a:cs typeface="Arial"/>
                <a:sym typeface="Arial"/>
              </a:rPr>
              <a:t> vertebra </a:t>
            </a:r>
            <a:r>
              <a:rPr lang="en-US" sz="2800" b="0" i="0" u="none" dirty="0" err="1">
                <a:solidFill>
                  <a:schemeClr val="dk1"/>
                </a:solidFill>
                <a:latin typeface="Arial"/>
                <a:ea typeface="Arial"/>
                <a:cs typeface="Arial"/>
                <a:sym typeface="Arial"/>
              </a:rPr>
              <a:t>eğilme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dönme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hareketlerini</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%75’den </a:t>
            </a:r>
            <a:r>
              <a:rPr lang="en-US" sz="2800" b="1" i="0" u="none" dirty="0" err="1">
                <a:solidFill>
                  <a:schemeClr val="dk1"/>
                </a:solidFill>
                <a:latin typeface="Arial"/>
                <a:ea typeface="Arial"/>
                <a:cs typeface="Arial"/>
                <a:sym typeface="Arial"/>
              </a:rPr>
              <a:t>fazla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engelleyen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durumlarda</a:t>
            </a:r>
            <a:r>
              <a:rPr lang="en-US" sz="2800" b="1" i="0" u="none" dirty="0">
                <a:solidFill>
                  <a:schemeClr val="dk1"/>
                </a:solidFill>
                <a:latin typeface="Arial"/>
                <a:ea typeface="Arial"/>
                <a:cs typeface="Arial"/>
                <a:sym typeface="Arial"/>
              </a:rPr>
              <a:t> </a:t>
            </a:r>
            <a:r>
              <a:rPr lang="en-US" sz="2800" b="0" i="0" u="none" dirty="0">
                <a:solidFill>
                  <a:schemeClr val="dk1"/>
                </a:solidFill>
                <a:latin typeface="Arial"/>
                <a:ea typeface="Arial"/>
                <a:cs typeface="Arial"/>
                <a:sym typeface="Arial"/>
              </a:rPr>
              <a:t>da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verilmez</a:t>
            </a:r>
            <a:r>
              <a:rPr lang="en-US" sz="2800" b="0" i="0" u="none" dirty="0">
                <a:solidFill>
                  <a:schemeClr val="dk1"/>
                </a:solidFill>
                <a:latin typeface="Arial"/>
                <a:ea typeface="Arial"/>
                <a:cs typeface="Arial"/>
                <a:sym typeface="Arial"/>
              </a:rPr>
              <a:t>.</a:t>
            </a:r>
            <a:endParaRPr dirty="0"/>
          </a:p>
          <a:p>
            <a:pPr marL="342900" lvl="0" indent="-342900" algn="l" rtl="0">
              <a:lnSpc>
                <a:spcPct val="8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Diğer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eklem</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hareketleri</a:t>
            </a:r>
            <a:r>
              <a:rPr lang="en-US" sz="2800" b="0" i="0" u="none" dirty="0">
                <a:solidFill>
                  <a:schemeClr val="dk1"/>
                </a:solidFill>
                <a:latin typeface="Arial"/>
                <a:ea typeface="Arial"/>
                <a:cs typeface="Arial"/>
                <a:sym typeface="Arial"/>
              </a:rPr>
              <a:t>, her </a:t>
            </a:r>
            <a:r>
              <a:rPr lang="en-US" sz="2800" b="0" i="0" u="none" dirty="0" err="1">
                <a:solidFill>
                  <a:schemeClr val="dk1"/>
                </a:solidFill>
                <a:latin typeface="Arial"/>
                <a:ea typeface="Arial"/>
                <a:cs typeface="Arial"/>
                <a:sym typeface="Arial"/>
              </a:rPr>
              <a:t>iki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omuz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dirsek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artrodezinde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fonksiyonel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olmayan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ankilozlarında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verilmez</a:t>
            </a:r>
            <a:r>
              <a:rPr lang="en-US" sz="2800" b="0" i="0" u="none" dirty="0">
                <a:solidFill>
                  <a:schemeClr val="dk1"/>
                </a:solidFill>
                <a:latin typeface="Arial"/>
                <a:ea typeface="Arial"/>
                <a:cs typeface="Arial"/>
                <a:sym typeface="Arial"/>
              </a:rPr>
              <a:t>.</a:t>
            </a:r>
            <a:endParaRP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Google Shape;519;p79"/>
          <p:cNvSpPr txBox="1">
            <a:spLocks noGrp="1"/>
          </p:cNvSpPr>
          <p:nvPr>
            <p:ph type="title"/>
          </p:nvPr>
        </p:nvSpPr>
        <p:spPr>
          <a:xfrm>
            <a:off x="457200" y="457200"/>
            <a:ext cx="8229600" cy="3795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520" name="Google Shape;520;p79"/>
          <p:cNvSpPr txBox="1">
            <a:spLocks noGrp="1"/>
          </p:cNvSpPr>
          <p:nvPr>
            <p:ph idx="1"/>
          </p:nvPr>
        </p:nvSpPr>
        <p:spPr>
          <a:xfrm>
            <a:off x="457200" y="1268412"/>
            <a:ext cx="8229600" cy="4599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El </a:t>
            </a:r>
            <a:r>
              <a:rPr lang="en-US" sz="3200" b="0" i="0" u="none" dirty="0" err="1">
                <a:solidFill>
                  <a:schemeClr val="dk1"/>
                </a:solidFill>
                <a:latin typeface="Arial"/>
                <a:ea typeface="Arial"/>
                <a:cs typeface="Arial"/>
                <a:sym typeface="Arial"/>
              </a:rPr>
              <a:t>eklemleri</a:t>
            </a:r>
            <a:r>
              <a:rPr lang="en-US" sz="3200" b="0" i="0" u="none" dirty="0">
                <a:solidFill>
                  <a:schemeClr val="dk1"/>
                </a:solidFill>
                <a:latin typeface="Arial"/>
                <a:ea typeface="Arial"/>
                <a:cs typeface="Arial"/>
                <a:sym typeface="Arial"/>
              </a:rPr>
              <a:t>, her </a:t>
            </a:r>
            <a:r>
              <a:rPr lang="en-US" sz="3200" b="0" i="0" u="none" dirty="0" err="1">
                <a:solidFill>
                  <a:schemeClr val="dk1"/>
                </a:solidFill>
                <a:latin typeface="Arial"/>
                <a:ea typeface="Arial"/>
                <a:cs typeface="Arial"/>
                <a:sym typeface="Arial"/>
              </a:rPr>
              <a:t>iki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elin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baş</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işaret</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parmaklarının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hareketlerinin</a:t>
            </a:r>
            <a:r>
              <a:rPr lang="en-US" sz="3200" b="0" i="0" u="none" dirty="0">
                <a:solidFill>
                  <a:schemeClr val="dk1"/>
                </a:solidFill>
                <a:latin typeface="Arial"/>
                <a:ea typeface="Arial"/>
                <a:cs typeface="Arial"/>
                <a:sym typeface="Arial"/>
              </a:rPr>
              <a:t> </a:t>
            </a:r>
            <a:r>
              <a:rPr lang="en-US" sz="3200" b="1" i="0" u="none" dirty="0">
                <a:solidFill>
                  <a:schemeClr val="dk1"/>
                </a:solidFill>
                <a:latin typeface="Arial"/>
                <a:ea typeface="Arial"/>
                <a:cs typeface="Arial"/>
                <a:sym typeface="Arial"/>
              </a:rPr>
              <a:t>% 75’ten </a:t>
            </a:r>
            <a:r>
              <a:rPr lang="en-US" sz="3200" b="1" i="0" u="none" dirty="0" err="1">
                <a:solidFill>
                  <a:schemeClr val="dk1"/>
                </a:solidFill>
                <a:latin typeface="Arial"/>
                <a:ea typeface="Arial"/>
                <a:cs typeface="Arial"/>
                <a:sym typeface="Arial"/>
              </a:rPr>
              <a:t>fazla</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kaybında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ortopedi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FTR </a:t>
            </a:r>
            <a:r>
              <a:rPr lang="en-US" sz="3200" b="0" i="0" u="none" dirty="0" err="1">
                <a:solidFill>
                  <a:schemeClr val="dk1"/>
                </a:solidFill>
                <a:latin typeface="Arial"/>
                <a:ea typeface="Arial"/>
                <a:cs typeface="Arial"/>
                <a:sym typeface="Arial"/>
              </a:rPr>
              <a:t>uzmanı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raporu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ile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birinci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grup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sınıfları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verilebilir</a:t>
            </a:r>
            <a:r>
              <a:rPr lang="en-US" sz="3200" b="0" i="0" u="none" dirty="0">
                <a:solidFill>
                  <a:schemeClr val="dk1"/>
                </a:solidFill>
                <a:latin typeface="Arial"/>
                <a:ea typeface="Arial"/>
                <a:cs typeface="Arial"/>
                <a:sym typeface="Arial"/>
              </a:rPr>
              <a:t>. </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Ancak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belgelerle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tekerlekli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motorlu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araçlar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kullanılamaz</a:t>
            </a:r>
            <a:r>
              <a:rPr lang="en-US" sz="3200" b="0" i="0" u="none" dirty="0">
                <a:solidFill>
                  <a:schemeClr val="dk1"/>
                </a:solidFill>
                <a:latin typeface="Arial"/>
                <a:ea typeface="Arial"/>
                <a:cs typeface="Arial"/>
                <a:sym typeface="Arial"/>
              </a:rPr>
              <a:t>. </a:t>
            </a:r>
            <a:endParaRP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5" name="Google Shape;525;p80"/>
          <p:cNvSpPr txBox="1">
            <a:spLocks noGrp="1"/>
          </p:cNvSpPr>
          <p:nvPr>
            <p:ph type="title"/>
          </p:nvPr>
        </p:nvSpPr>
        <p:spPr>
          <a:xfrm>
            <a:off x="457200" y="457200"/>
            <a:ext cx="8229600" cy="811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Ekstremite</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noksanlığı</a:t>
            </a:r>
            <a:r>
              <a:rPr lang="en-US" sz="3600" b="1" i="0" u="none" dirty="0">
                <a:solidFill>
                  <a:schemeClr val="dk1"/>
                </a:solidFill>
                <a:latin typeface="Arial"/>
                <a:ea typeface="Arial"/>
                <a:cs typeface="Arial"/>
                <a:sym typeface="Arial"/>
              </a:rPr>
              <a:t>;</a:t>
            </a:r>
            <a:endParaRPr b="1" dirty="0"/>
          </a:p>
        </p:txBody>
      </p:sp>
      <p:sp>
        <p:nvSpPr>
          <p:cNvPr id="526" name="Google Shape;526;p80"/>
          <p:cNvSpPr txBox="1">
            <a:spLocks noGrp="1"/>
          </p:cNvSpPr>
          <p:nvPr>
            <p:ph idx="1"/>
          </p:nvPr>
        </p:nvSpPr>
        <p:spPr>
          <a:xfrm>
            <a:off x="468312" y="1196975"/>
            <a:ext cx="8229600" cy="49578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Bir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elin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başparmak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başparmak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dışında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parmak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noksanlığı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noksan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sayılacak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şekilde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fonksiyon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kaybı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ortopedi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uzm</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FTR  </a:t>
            </a:r>
            <a:r>
              <a:rPr lang="en-US" sz="3200" b="0" i="0" u="none" dirty="0" err="1">
                <a:solidFill>
                  <a:schemeClr val="dk1"/>
                </a:solidFill>
                <a:latin typeface="Arial"/>
                <a:ea typeface="Arial"/>
                <a:cs typeface="Arial"/>
                <a:sym typeface="Arial"/>
              </a:rPr>
              <a:t>uzmanının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görüşleri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doğrultusunda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birinci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grup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sınıfları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verilebilir</a:t>
            </a:r>
            <a:r>
              <a:rPr lang="en-US" sz="3200" b="0" i="0" u="none" dirty="0">
                <a:solidFill>
                  <a:schemeClr val="dk1"/>
                </a:solidFill>
                <a:latin typeface="Arial"/>
                <a:ea typeface="Arial"/>
                <a:cs typeface="Arial"/>
                <a:sym typeface="Arial"/>
              </a:rPr>
              <a:t>.</a:t>
            </a:r>
            <a:endParaRPr dirty="0"/>
          </a:p>
          <a:p>
            <a:pPr marL="342900" lvl="0" indent="-342900" algn="l" rtl="0">
              <a:lnSpc>
                <a:spcPct val="9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  Her </a:t>
            </a:r>
            <a:r>
              <a:rPr lang="en-US" sz="3200" b="0" i="0" u="none" dirty="0" err="1">
                <a:solidFill>
                  <a:schemeClr val="dk1"/>
                </a:solidFill>
                <a:latin typeface="Arial"/>
                <a:ea typeface="Arial"/>
                <a:cs typeface="Arial"/>
                <a:sym typeface="Arial"/>
              </a:rPr>
              <a:t>iki</a:t>
            </a:r>
            <a:r>
              <a:rPr lang="en-US" sz="3200" b="0" i="0" u="none" dirty="0">
                <a:solidFill>
                  <a:schemeClr val="dk1"/>
                </a:solidFill>
                <a:latin typeface="Arial"/>
                <a:ea typeface="Arial"/>
                <a:cs typeface="Arial"/>
                <a:sym typeface="Arial"/>
              </a:rPr>
              <a:t> el </a:t>
            </a:r>
            <a:r>
              <a:rPr lang="en-US" sz="3200" b="0" i="0" u="none" dirty="0" err="1">
                <a:solidFill>
                  <a:schemeClr val="dk1"/>
                </a:solidFill>
                <a:latin typeface="Arial"/>
                <a:ea typeface="Arial"/>
                <a:cs typeface="Arial"/>
                <a:sym typeface="Arial"/>
              </a:rPr>
              <a:t>başparmak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noksanlığında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ileri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derece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fonksiyon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kaybı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olanlara</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sadece</a:t>
            </a:r>
            <a:r>
              <a:rPr lang="en-US" sz="3200" b="1" i="0" u="none" dirty="0">
                <a:solidFill>
                  <a:schemeClr val="dk1"/>
                </a:solidFill>
                <a:latin typeface="Arial"/>
                <a:ea typeface="Arial"/>
                <a:cs typeface="Arial"/>
                <a:sym typeface="Arial"/>
              </a:rPr>
              <a:t> F </a:t>
            </a:r>
            <a:r>
              <a:rPr lang="en-US" sz="3200" b="1" i="0" u="none" dirty="0" err="1">
                <a:solidFill>
                  <a:schemeClr val="dk1"/>
                </a:solidFill>
                <a:latin typeface="Arial"/>
                <a:ea typeface="Arial"/>
                <a:cs typeface="Arial"/>
                <a:sym typeface="Arial"/>
              </a:rPr>
              <a:t>sınıfı</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sürücü</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belgesi</a:t>
            </a:r>
            <a:r>
              <a:rPr lang="en-US" sz="3200" b="1"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verilebilir</a:t>
            </a:r>
            <a:r>
              <a:rPr lang="en-US" sz="3200" b="0" i="0" u="none" dirty="0">
                <a:solidFill>
                  <a:schemeClr val="dk1"/>
                </a:solidFill>
                <a:latin typeface="Arial"/>
                <a:ea typeface="Arial"/>
                <a:cs typeface="Arial"/>
                <a:sym typeface="Arial"/>
              </a:rPr>
              <a:t>.</a:t>
            </a:r>
            <a:endParaRPr dirty="0"/>
          </a:p>
          <a:p>
            <a:pPr marL="342900" lvl="0" indent="-190500" algn="l" rtl="0">
              <a:spcBef>
                <a:spcPts val="640"/>
              </a:spcBef>
              <a:spcAft>
                <a:spcPts val="0"/>
              </a:spcAft>
              <a:buSzPts val="2400"/>
              <a:buNone/>
            </a:pPr>
            <a:endParaRPr sz="3200" b="0" i="0" u="none" dirty="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777175" y="1688123"/>
            <a:ext cx="4572000" cy="3170099"/>
          </a:xfrm>
          <a:prstGeom prst="rect">
            <a:avLst/>
          </a:prstGeom>
        </p:spPr>
        <p:txBody>
          <a:bodyPr wrap="square">
            <a:spAutoFit/>
          </a:bodyPr>
          <a:lstStyle/>
          <a:p>
            <a:r>
              <a:rPr lang="tr-TR" sz="2000" b="1" dirty="0" smtClean="0">
                <a:solidFill>
                  <a:schemeClr val="dk1"/>
                </a:solidFill>
              </a:rPr>
              <a:t>ASAL üzerinden e-rapor olarak gerçekleştirilebilmektedir.Yine seçimler nedeniyle</a:t>
            </a:r>
            <a:r>
              <a:rPr lang="tr-TR" sz="2000" b="1" dirty="0" smtClean="0"/>
              <a:t> yatağa bağımlı veya geçici engellilerin raporları ve aile hekimliği uzmanları tarafından ilaç raporları da elektronik olarak verilmektedir.Bakanlığın Ocak 2019’ da yayımladığı genelge ile spor ve sürücü raporları da e-rapor olarak düzenlenecektir.</a:t>
            </a:r>
            <a:endParaRPr lang="tr-TR" sz="2000" dirty="0"/>
          </a:p>
        </p:txBody>
      </p:sp>
      <p:pic>
        <p:nvPicPr>
          <p:cNvPr id="1026" name="Picture 2" descr="Ä°lgili res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527" y="1772357"/>
            <a:ext cx="3690648" cy="29689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1" name="Google Shape;531;p81"/>
          <p:cNvSpPr txBox="1">
            <a:spLocks noGrp="1"/>
          </p:cNvSpPr>
          <p:nvPr>
            <p:ph type="title"/>
          </p:nvPr>
        </p:nvSpPr>
        <p:spPr>
          <a:xfrm>
            <a:off x="457200" y="457200"/>
            <a:ext cx="8229600" cy="450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532" name="Google Shape;532;p81"/>
          <p:cNvSpPr txBox="1">
            <a:spLocks noGrp="1"/>
          </p:cNvSpPr>
          <p:nvPr>
            <p:ph idx="1"/>
          </p:nvPr>
        </p:nvSpPr>
        <p:spPr>
          <a:xfrm>
            <a:off x="457200" y="1196975"/>
            <a:ext cx="8229600" cy="4670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Üst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ekstremitenin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dışında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ekstremite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noksanlığının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olması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halinde</a:t>
            </a:r>
            <a:r>
              <a:rPr lang="en-US" sz="2800" b="0" i="0" u="none" dirty="0">
                <a:solidFill>
                  <a:schemeClr val="dk1"/>
                </a:solidFill>
                <a:latin typeface="Arial"/>
                <a:ea typeface="Arial"/>
                <a:cs typeface="Arial"/>
                <a:sym typeface="Arial"/>
              </a:rPr>
              <a:t> </a:t>
            </a:r>
            <a:r>
              <a:rPr lang="tr-TR" sz="2800" dirty="0" smtClean="0"/>
              <a:t>O</a:t>
            </a:r>
            <a:r>
              <a:rPr lang="en-US" sz="2800" b="0" i="0" u="none" dirty="0" err="1" smtClean="0">
                <a:solidFill>
                  <a:schemeClr val="dk1"/>
                </a:solidFill>
                <a:latin typeface="Arial"/>
                <a:ea typeface="Arial"/>
                <a:cs typeface="Arial"/>
                <a:sym typeface="Arial"/>
              </a:rPr>
              <a:t>rtopedi</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FTR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uzmanının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raporu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uyarınca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birinci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grup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sınıfları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verilir</a:t>
            </a:r>
            <a:r>
              <a:rPr lang="en-US" sz="2800" b="0" i="0" u="none" dirty="0">
                <a:solidFill>
                  <a:schemeClr val="dk1"/>
                </a:solidFill>
                <a:latin typeface="Arial"/>
                <a:ea typeface="Arial"/>
                <a:cs typeface="Arial"/>
                <a:sym typeface="Arial"/>
              </a:rPr>
              <a:t>.</a:t>
            </a:r>
            <a:endParaRPr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Alt </a:t>
            </a:r>
            <a:r>
              <a:rPr lang="en-US" sz="2800" b="0" i="0" u="none" dirty="0" err="1">
                <a:solidFill>
                  <a:schemeClr val="dk1"/>
                </a:solidFill>
                <a:latin typeface="Arial"/>
                <a:ea typeface="Arial"/>
                <a:cs typeface="Arial"/>
                <a:sym typeface="Arial"/>
              </a:rPr>
              <a:t>ekstremite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dizaltı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amputasyonlarında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protezle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fonksiyon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kazananlar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protezle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fonksiyon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uyumu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iyi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olmayanlardan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özel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tertibatlı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araç</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kullanabilecek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durumda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ortopedi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FTR </a:t>
            </a:r>
            <a:r>
              <a:rPr lang="en-US" sz="2800" b="1" i="0" u="none" dirty="0" err="1">
                <a:solidFill>
                  <a:schemeClr val="dk1"/>
                </a:solidFill>
                <a:latin typeface="Arial"/>
                <a:ea typeface="Arial"/>
                <a:cs typeface="Arial"/>
                <a:sym typeface="Arial"/>
              </a:rPr>
              <a:t>uzmanı</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kanaatine</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göre</a:t>
            </a:r>
            <a:r>
              <a:rPr lang="en-US" sz="2800" b="1"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birinci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grup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sınıfları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verilir</a:t>
            </a:r>
            <a:r>
              <a:rPr lang="en-US" sz="2800" b="0" i="0" u="none" dirty="0">
                <a:solidFill>
                  <a:schemeClr val="dk1"/>
                </a:solidFill>
                <a:latin typeface="Arial"/>
                <a:ea typeface="Arial"/>
                <a:cs typeface="Arial"/>
                <a:sym typeface="Arial"/>
              </a:rPr>
              <a:t>.  </a:t>
            </a:r>
            <a:endParaRP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536"/>
        <p:cNvGrpSpPr/>
        <p:nvPr/>
      </p:nvGrpSpPr>
      <p:grpSpPr>
        <a:xfrm>
          <a:off x="0" y="0"/>
          <a:ext cx="0" cy="0"/>
          <a:chOff x="0" y="0"/>
          <a:chExt cx="0" cy="0"/>
        </a:xfrm>
      </p:grpSpPr>
      <p:sp>
        <p:nvSpPr>
          <p:cNvPr id="537" name="Google Shape;537;p82"/>
          <p:cNvSpPr txBox="1">
            <a:spLocks noGrp="1"/>
          </p:cNvSpPr>
          <p:nvPr>
            <p:ph type="title"/>
          </p:nvPr>
        </p:nvSpPr>
        <p:spPr>
          <a:xfrm>
            <a:off x="457200" y="457200"/>
            <a:ext cx="8229600" cy="234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538" name="Google Shape;538;p82"/>
          <p:cNvSpPr txBox="1">
            <a:spLocks noGrp="1"/>
          </p:cNvSpPr>
          <p:nvPr>
            <p:ph idx="1"/>
          </p:nvPr>
        </p:nvSpPr>
        <p:spPr>
          <a:xfrm>
            <a:off x="457200" y="981075"/>
            <a:ext cx="8229600" cy="48864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Kas</a:t>
            </a:r>
            <a:r>
              <a:rPr lang="en-US" sz="2800" b="0" i="0" u="none" dirty="0">
                <a:solidFill>
                  <a:schemeClr val="dk1"/>
                </a:solidFill>
                <a:latin typeface="Arial"/>
                <a:ea typeface="Arial"/>
                <a:cs typeface="Arial"/>
                <a:sym typeface="Arial"/>
              </a:rPr>
              <a:t>, tendon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lezyonlarının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kalça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diz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ayak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bileği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eklemlerini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eklemleri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oluşturan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kemik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hareketlerini</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 50’den </a:t>
            </a:r>
            <a:r>
              <a:rPr lang="en-US" sz="2800" b="1" i="0" u="none" dirty="0" err="1">
                <a:solidFill>
                  <a:schemeClr val="dk1"/>
                </a:solidFill>
                <a:latin typeface="Arial"/>
                <a:ea typeface="Arial"/>
                <a:cs typeface="Arial"/>
                <a:sym typeface="Arial"/>
              </a:rPr>
              <a:t>az</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bozduğu</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durumlarda</a:t>
            </a:r>
            <a:r>
              <a:rPr lang="en-US" sz="2800" b="1"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ortopedi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FTR </a:t>
            </a:r>
            <a:r>
              <a:rPr lang="en-US" sz="2800" b="0" i="0" u="none" dirty="0" err="1">
                <a:solidFill>
                  <a:schemeClr val="dk1"/>
                </a:solidFill>
                <a:latin typeface="Arial"/>
                <a:ea typeface="Arial"/>
                <a:cs typeface="Arial"/>
                <a:sym typeface="Arial"/>
              </a:rPr>
              <a:t>uzmanınca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birinci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grup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sınıfları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verilir</a:t>
            </a:r>
            <a:r>
              <a:rPr lang="en-US" sz="2800" b="0" i="0" u="none" dirty="0">
                <a:solidFill>
                  <a:schemeClr val="dk1"/>
                </a:solidFill>
                <a:latin typeface="Arial"/>
                <a:ea typeface="Arial"/>
                <a:cs typeface="Arial"/>
                <a:sym typeface="Arial"/>
              </a:rPr>
              <a:t>. </a:t>
            </a:r>
            <a:endParaRPr dirty="0"/>
          </a:p>
          <a:p>
            <a:pPr marL="342900" lvl="0" indent="-342900" algn="l" rtl="0">
              <a:lnSpc>
                <a:spcPct val="9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adayının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sağlık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şartları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nedeniyle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araç</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kullanması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belirli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şartlara</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ortez-protez</a:t>
            </a:r>
            <a:r>
              <a:rPr lang="en-US" sz="2800" b="1" i="0" u="none" dirty="0">
                <a:solidFill>
                  <a:schemeClr val="dk1"/>
                </a:solidFill>
                <a:latin typeface="Arial"/>
                <a:ea typeface="Arial"/>
                <a:cs typeface="Arial"/>
                <a:sym typeface="Arial"/>
              </a:rPr>
              <a: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bağlanmış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ise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tanı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gerekli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ise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kontrolün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sınıfı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özel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tertibatlı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araç</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kullanabileceği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belirtilerek</a:t>
            </a:r>
            <a:r>
              <a:rPr lang="en-US" sz="2800" b="0"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kod</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yazılmadan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komisyona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sevk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edilir</a:t>
            </a:r>
            <a:r>
              <a:rPr lang="en-US" sz="2800" b="1" i="0" u="none" dirty="0">
                <a:solidFill>
                  <a:schemeClr val="dk1"/>
                </a:solidFill>
                <a:latin typeface="Arial"/>
                <a:ea typeface="Arial"/>
                <a:cs typeface="Arial"/>
                <a:sym typeface="Arial"/>
              </a:rPr>
              <a:t>.” </a:t>
            </a:r>
            <a:endParaRPr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Google Shape;543;p83"/>
          <p:cNvSpPr txBox="1">
            <a:spLocks noGrp="1"/>
          </p:cNvSpPr>
          <p:nvPr>
            <p:ph type="title"/>
          </p:nvPr>
        </p:nvSpPr>
        <p:spPr>
          <a:xfrm>
            <a:off x="457200" y="457200"/>
            <a:ext cx="8229600" cy="955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Ruh</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sağlığı</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hastalıkları</a:t>
            </a:r>
            <a:r>
              <a:rPr lang="en-US" sz="3600" b="1" i="0" u="none" dirty="0">
                <a:solidFill>
                  <a:schemeClr val="dk1"/>
                </a:solidFill>
                <a:latin typeface="Arial"/>
                <a:ea typeface="Arial"/>
                <a:cs typeface="Arial"/>
                <a:sym typeface="Arial"/>
              </a:rPr>
              <a:t>;</a:t>
            </a:r>
            <a:endParaRPr b="1" dirty="0"/>
          </a:p>
        </p:txBody>
      </p:sp>
      <p:sp>
        <p:nvSpPr>
          <p:cNvPr id="544" name="Google Shape;544;p83"/>
          <p:cNvSpPr txBox="1">
            <a:spLocks noGrp="1"/>
          </p:cNvSpPr>
          <p:nvPr>
            <p:ph idx="1"/>
          </p:nvPr>
        </p:nvSpPr>
        <p:spPr>
          <a:xfrm>
            <a:off x="457200" y="1484312"/>
            <a:ext cx="8229600" cy="4383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Ağır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akıl</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hastalığı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zeka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geriliği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demans</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veya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yaşlılığa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bağlı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davranış</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bozukluğu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muhakeme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davranış</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uyumu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belirgin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ölçüde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bozacak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düzeyde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kişilik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bozukluğu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dürtü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kontrol</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bozukluğu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ağır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davranış</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bozukluğu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olanlar</a:t>
            </a:r>
            <a:r>
              <a:rPr lang="en-US" sz="3200" b="0" i="0" u="none" dirty="0">
                <a:solidFill>
                  <a:schemeClr val="dk1"/>
                </a:solidFill>
                <a:latin typeface="Arial"/>
                <a:ea typeface="Arial"/>
                <a:cs typeface="Arial"/>
                <a:sym typeface="Arial"/>
              </a:rPr>
              <a:t> </a:t>
            </a:r>
            <a:r>
              <a:rPr lang="en-US" sz="3200" b="1" i="0" u="none" dirty="0" err="1">
                <a:solidFill>
                  <a:srgbClr val="FF0000"/>
                </a:solidFill>
                <a:latin typeface="Arial"/>
                <a:ea typeface="Arial"/>
                <a:cs typeface="Arial"/>
                <a:sym typeface="Arial"/>
              </a:rPr>
              <a:t>ruh</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sağlığı</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ve</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hastalıkları</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uzmanı</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tarafından</a:t>
            </a:r>
            <a:r>
              <a:rPr lang="en-US" sz="3200" b="1" i="0" u="none" dirty="0">
                <a:solidFill>
                  <a:srgbClr val="FF0000"/>
                </a:solidFill>
                <a:latin typeface="Arial"/>
                <a:ea typeface="Arial"/>
                <a:cs typeface="Arial"/>
                <a:sym typeface="Arial"/>
              </a:rPr>
              <a:t> </a:t>
            </a:r>
            <a:r>
              <a:rPr lang="en-US" sz="3200" b="1" i="0" u="none" dirty="0" err="1">
                <a:solidFill>
                  <a:srgbClr val="FF0000"/>
                </a:solidFill>
                <a:latin typeface="Arial"/>
                <a:ea typeface="Arial"/>
                <a:cs typeface="Arial"/>
                <a:sym typeface="Arial"/>
              </a:rPr>
              <a:t>değerlendirilir</a:t>
            </a:r>
            <a:r>
              <a:rPr lang="en-US" sz="3200" b="1" i="0" u="none" dirty="0">
                <a:solidFill>
                  <a:srgbClr val="FF0000"/>
                </a:solidFill>
                <a:latin typeface="Arial"/>
                <a:ea typeface="Arial"/>
                <a:cs typeface="Arial"/>
                <a:sym typeface="Arial"/>
              </a:rPr>
              <a:t>.</a:t>
            </a:r>
            <a:endParaRPr b="1" dirty="0">
              <a:solidFill>
                <a:srgbClr val="FF00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548"/>
        <p:cNvGrpSpPr/>
        <p:nvPr/>
      </p:nvGrpSpPr>
      <p:grpSpPr>
        <a:xfrm>
          <a:off x="0" y="0"/>
          <a:ext cx="0" cy="0"/>
          <a:chOff x="0" y="0"/>
          <a:chExt cx="0" cy="0"/>
        </a:xfrm>
      </p:grpSpPr>
      <p:sp>
        <p:nvSpPr>
          <p:cNvPr id="549" name="Google Shape;549;p84"/>
          <p:cNvSpPr txBox="1">
            <a:spLocks noGrp="1"/>
          </p:cNvSpPr>
          <p:nvPr>
            <p:ph type="title"/>
          </p:nvPr>
        </p:nvSpPr>
        <p:spPr>
          <a:xfrm>
            <a:off x="457200" y="457200"/>
            <a:ext cx="8229600" cy="13875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Sürücü</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belgesi</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verilemeyecek</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durumlar</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şunlardır</a:t>
            </a:r>
            <a:r>
              <a:rPr lang="en-US" sz="3600" b="1" i="0" u="none" dirty="0">
                <a:solidFill>
                  <a:schemeClr val="dk1"/>
                </a:solidFill>
                <a:latin typeface="Arial"/>
                <a:ea typeface="Arial"/>
                <a:cs typeface="Arial"/>
                <a:sym typeface="Arial"/>
              </a:rPr>
              <a:t>;</a:t>
            </a:r>
            <a:r>
              <a:rPr lang="en-US" sz="4400" b="1" i="0" u="none" dirty="0">
                <a:solidFill>
                  <a:schemeClr val="dk1"/>
                </a:solidFill>
                <a:latin typeface="Arial"/>
                <a:ea typeface="Arial"/>
                <a:cs typeface="Arial"/>
                <a:sym typeface="Arial"/>
              </a:rPr>
              <a:t> </a:t>
            </a:r>
            <a:r>
              <a:rPr lang="tr-TR" sz="4400" b="1" i="0" u="none" dirty="0" smtClean="0">
                <a:solidFill>
                  <a:schemeClr val="dk1"/>
                </a:solidFill>
                <a:latin typeface="Arial"/>
                <a:ea typeface="Arial"/>
                <a:cs typeface="Arial"/>
                <a:sym typeface="Arial"/>
              </a:rPr>
              <a:t/>
            </a:r>
            <a:br>
              <a:rPr lang="tr-TR" sz="4400" b="1" i="0" u="none" dirty="0" smtClean="0">
                <a:solidFill>
                  <a:schemeClr val="dk1"/>
                </a:solidFill>
                <a:latin typeface="Arial"/>
                <a:ea typeface="Arial"/>
                <a:cs typeface="Arial"/>
                <a:sym typeface="Arial"/>
              </a:rPr>
            </a:br>
            <a:endParaRPr b="1" dirty="0"/>
          </a:p>
        </p:txBody>
      </p:sp>
      <p:sp>
        <p:nvSpPr>
          <p:cNvPr id="550" name="Google Shape;550;p84"/>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Zekâ</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geriliği</a:t>
            </a:r>
            <a:r>
              <a:rPr lang="en-US" sz="2800" b="0" i="0" u="none" dirty="0">
                <a:solidFill>
                  <a:schemeClr val="dk1"/>
                </a:solidFill>
                <a:latin typeface="Arial"/>
                <a:ea typeface="Arial"/>
                <a:cs typeface="Arial"/>
                <a:sym typeface="Arial"/>
              </a:rPr>
              <a:t> </a:t>
            </a:r>
            <a:r>
              <a:rPr lang="en-US" sz="2800" b="1" i="0" u="none" dirty="0">
                <a:solidFill>
                  <a:srgbClr val="FF0000"/>
                </a:solidFill>
                <a:latin typeface="Arial"/>
                <a:ea typeface="Arial"/>
                <a:cs typeface="Arial"/>
                <a:sym typeface="Arial"/>
              </a:rPr>
              <a:t>(IQ </a:t>
            </a:r>
            <a:r>
              <a:rPr lang="en-US" sz="2800" b="1" i="0" u="none" dirty="0" err="1">
                <a:solidFill>
                  <a:srgbClr val="FF0000"/>
                </a:solidFill>
                <a:latin typeface="Arial"/>
                <a:ea typeface="Arial"/>
                <a:cs typeface="Arial"/>
                <a:sym typeface="Arial"/>
              </a:rPr>
              <a:t>düzeyi</a:t>
            </a:r>
            <a:r>
              <a:rPr lang="en-US" sz="2800" b="1" i="0" u="none" dirty="0">
                <a:solidFill>
                  <a:srgbClr val="FF0000"/>
                </a:solidFill>
                <a:latin typeface="Arial"/>
                <a:ea typeface="Arial"/>
                <a:cs typeface="Arial"/>
                <a:sym typeface="Arial"/>
              </a:rPr>
              <a:t> 79 </a:t>
            </a:r>
            <a:r>
              <a:rPr lang="en-US" sz="2800" b="1" i="0" u="none" dirty="0" err="1">
                <a:solidFill>
                  <a:srgbClr val="FF0000"/>
                </a:solidFill>
                <a:latin typeface="Arial"/>
                <a:ea typeface="Arial"/>
                <a:cs typeface="Arial"/>
                <a:sym typeface="Arial"/>
              </a:rPr>
              <a:t>ve</a:t>
            </a:r>
            <a:r>
              <a:rPr lang="en-US" sz="2800" b="1" i="0" u="none" dirty="0">
                <a:solidFill>
                  <a:srgbClr val="FF0000"/>
                </a:solidFill>
                <a:latin typeface="Arial"/>
                <a:ea typeface="Arial"/>
                <a:cs typeface="Arial"/>
                <a:sym typeface="Arial"/>
              </a:rPr>
              <a:t> </a:t>
            </a:r>
            <a:r>
              <a:rPr lang="en-US" sz="2800" b="1" i="0" u="none" dirty="0" err="1">
                <a:solidFill>
                  <a:srgbClr val="FF0000"/>
                </a:solidFill>
                <a:latin typeface="Arial"/>
                <a:ea typeface="Arial"/>
                <a:cs typeface="Arial"/>
                <a:sym typeface="Arial"/>
              </a:rPr>
              <a:t>altı</a:t>
            </a:r>
            <a:r>
              <a:rPr lang="en-US" sz="2800" b="1" i="0" u="none" dirty="0" smtClean="0">
                <a:solidFill>
                  <a:srgbClr val="FF0000"/>
                </a:solidFill>
                <a:latin typeface="Arial"/>
                <a:ea typeface="Arial"/>
                <a:cs typeface="Arial"/>
                <a:sym typeface="Arial"/>
              </a:rPr>
              <a:t>)</a:t>
            </a:r>
            <a:endParaRPr b="1" dirty="0">
              <a:solidFill>
                <a:srgbClr val="FF0000"/>
              </a:solidFill>
            </a:endParaRPr>
          </a:p>
          <a:p>
            <a:pPr marL="342900" lvl="0" indent="-342900" algn="l" rtl="0">
              <a:lnSpc>
                <a:spcPct val="8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Bunama</a:t>
            </a:r>
            <a:r>
              <a:rPr lang="en-US" sz="2800" b="0" i="0" u="none" dirty="0">
                <a:solidFill>
                  <a:schemeClr val="dk1"/>
                </a:solidFill>
                <a:latin typeface="Arial"/>
                <a:ea typeface="Arial"/>
                <a:cs typeface="Arial"/>
                <a:sym typeface="Arial"/>
              </a:rPr>
              <a:t>,</a:t>
            </a:r>
            <a:endParaRPr dirty="0"/>
          </a:p>
          <a:p>
            <a:pPr marL="342900" lvl="0" indent="-342900" algn="l" rtl="0">
              <a:lnSpc>
                <a:spcPct val="80000"/>
              </a:lnSpc>
              <a:spcBef>
                <a:spcPts val="560"/>
              </a:spcBef>
              <a:spcAft>
                <a:spcPts val="0"/>
              </a:spcAft>
              <a:buClr>
                <a:schemeClr val="lt2"/>
              </a:buClr>
              <a:buSzPts val="2100"/>
              <a:buFont typeface="Noto Sans Symbols"/>
              <a:buChar char="■"/>
            </a:pPr>
            <a:r>
              <a:rPr lang="en-US" sz="2800" b="0" i="0" u="none" dirty="0" err="1" smtClean="0">
                <a:solidFill>
                  <a:schemeClr val="dk1"/>
                </a:solidFill>
                <a:latin typeface="Arial"/>
                <a:ea typeface="Arial"/>
                <a:cs typeface="Arial"/>
                <a:sym typeface="Arial"/>
              </a:rPr>
              <a:t>Dikkat</a:t>
            </a:r>
            <a:r>
              <a:rPr lang="tr-TR" sz="2800" b="0" i="0" u="none" dirty="0" smtClean="0">
                <a:solidFill>
                  <a:schemeClr val="dk1"/>
                </a:solidFill>
                <a:latin typeface="Arial"/>
                <a:ea typeface="Arial"/>
                <a:cs typeface="Arial"/>
                <a:sym typeface="Arial"/>
              </a:rPr>
              <a:t>i,</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bilinci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duygu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heyecanı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düşünceyi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bozan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sürekli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hastalığın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ilaç</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kullanımının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olması</a:t>
            </a:r>
            <a:r>
              <a:rPr lang="en-US" sz="2800" b="0" i="0" u="none" dirty="0">
                <a:solidFill>
                  <a:schemeClr val="dk1"/>
                </a:solidFill>
                <a:latin typeface="Arial"/>
                <a:ea typeface="Arial"/>
                <a:cs typeface="Arial"/>
                <a:sym typeface="Arial"/>
              </a:rPr>
              <a:t>,</a:t>
            </a:r>
            <a:endParaRPr dirty="0"/>
          </a:p>
          <a:p>
            <a:pPr marL="342900" lvl="0" indent="-342900" algn="l" rtl="0">
              <a:lnSpc>
                <a:spcPct val="8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Alkol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bağımlılığı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alkollü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araç</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kullanmaktan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vazgeçmeyenler</a:t>
            </a:r>
            <a:r>
              <a:rPr lang="en-US" sz="2800" b="0" i="0" u="none" dirty="0">
                <a:solidFill>
                  <a:schemeClr val="dk1"/>
                </a:solidFill>
                <a:latin typeface="Arial"/>
                <a:ea typeface="Arial"/>
                <a:cs typeface="Arial"/>
                <a:sym typeface="Arial"/>
              </a:rPr>
              <a:t>,</a:t>
            </a:r>
            <a:endParaRPr dirty="0"/>
          </a:p>
          <a:p>
            <a:pPr marL="342900" lvl="0" indent="-342900" algn="l" rtl="0">
              <a:lnSpc>
                <a:spcPct val="8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Uyuşturucu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uyarıcı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maddelere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bağımlı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bağımlı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olmasa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düzenli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olarak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kullananlar</a:t>
            </a:r>
            <a:r>
              <a:rPr lang="en-US" sz="2800" b="0" i="0" u="none" dirty="0">
                <a:solidFill>
                  <a:schemeClr val="dk1"/>
                </a:solidFill>
                <a:latin typeface="Arial"/>
                <a:ea typeface="Arial"/>
                <a:cs typeface="Arial"/>
                <a:sym typeface="Arial"/>
              </a:rPr>
              <a:t>.</a:t>
            </a:r>
            <a:endParaRP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554"/>
        <p:cNvGrpSpPr/>
        <p:nvPr/>
      </p:nvGrpSpPr>
      <p:grpSpPr>
        <a:xfrm>
          <a:off x="0" y="0"/>
          <a:ext cx="0" cy="0"/>
          <a:chOff x="0" y="0"/>
          <a:chExt cx="0" cy="0"/>
        </a:xfrm>
      </p:grpSpPr>
      <p:sp>
        <p:nvSpPr>
          <p:cNvPr id="555" name="Google Shape;555;p85"/>
          <p:cNvSpPr txBox="1">
            <a:spLocks noGrp="1"/>
          </p:cNvSpPr>
          <p:nvPr>
            <p:ph type="title"/>
          </p:nvPr>
        </p:nvSpPr>
        <p:spPr>
          <a:xfrm>
            <a:off x="457200" y="457200"/>
            <a:ext cx="8229600" cy="13875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Sürücü</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belgesinin</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geçici</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olarak</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verilemeyeceği</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durumlar</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şunlardır</a:t>
            </a:r>
            <a:r>
              <a:rPr lang="en-US" sz="3600" b="1" i="0" u="none" dirty="0">
                <a:solidFill>
                  <a:schemeClr val="dk1"/>
                </a:solidFill>
                <a:latin typeface="Arial"/>
                <a:ea typeface="Arial"/>
                <a:cs typeface="Arial"/>
                <a:sym typeface="Arial"/>
              </a:rPr>
              <a:t>;</a:t>
            </a:r>
            <a:r>
              <a:rPr lang="en-US" sz="4400" b="1" i="0" u="none" dirty="0">
                <a:solidFill>
                  <a:schemeClr val="dk1"/>
                </a:solidFill>
                <a:latin typeface="Arial"/>
                <a:ea typeface="Arial"/>
                <a:cs typeface="Arial"/>
                <a:sym typeface="Arial"/>
              </a:rPr>
              <a:t> </a:t>
            </a:r>
            <a:endParaRPr b="1" dirty="0"/>
          </a:p>
        </p:txBody>
      </p:sp>
      <p:sp>
        <p:nvSpPr>
          <p:cNvPr id="556" name="Google Shape;556;p85"/>
          <p:cNvSpPr txBox="1">
            <a:spLocks noGrp="1"/>
          </p:cNvSpPr>
          <p:nvPr>
            <p:ph idx="1"/>
          </p:nvPr>
        </p:nvSpPr>
        <p:spPr>
          <a:xfrm>
            <a:off x="457200" y="1981200"/>
            <a:ext cx="8291400" cy="4327500"/>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Psikotik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bozukluk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akut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alevlenme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dönemlerinde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kişinin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alınır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Patolojinin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düzelmesi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ya</a:t>
            </a:r>
            <a:r>
              <a:rPr lang="en-US" sz="2800" b="0" i="0" u="none" dirty="0">
                <a:solidFill>
                  <a:schemeClr val="dk1"/>
                </a:solidFill>
                <a:latin typeface="Arial"/>
                <a:ea typeface="Arial"/>
                <a:cs typeface="Arial"/>
                <a:sym typeface="Arial"/>
              </a:rPr>
              <a:t> da </a:t>
            </a:r>
            <a:r>
              <a:rPr lang="en-US" sz="2800" b="0" i="0" u="none" dirty="0" err="1">
                <a:solidFill>
                  <a:schemeClr val="dk1"/>
                </a:solidFill>
                <a:latin typeface="Arial"/>
                <a:ea typeface="Arial"/>
                <a:cs typeface="Arial"/>
                <a:sym typeface="Arial"/>
              </a:rPr>
              <a:t>tedaviye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yanıtın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oluşması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için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geçecek</a:t>
            </a:r>
            <a:r>
              <a:rPr lang="en-US" sz="2800" b="0"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en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az</a:t>
            </a:r>
            <a:r>
              <a:rPr lang="en-US" sz="2800" b="1" i="0" u="none" dirty="0">
                <a:solidFill>
                  <a:schemeClr val="dk1"/>
                </a:solidFill>
                <a:latin typeface="Arial"/>
                <a:ea typeface="Arial"/>
                <a:cs typeface="Arial"/>
                <a:sym typeface="Arial"/>
              </a:rPr>
              <a:t> 3 </a:t>
            </a:r>
            <a:r>
              <a:rPr lang="en-US" sz="2800" b="1" i="0" u="none" dirty="0" err="1">
                <a:solidFill>
                  <a:schemeClr val="dk1"/>
                </a:solidFill>
                <a:latin typeface="Arial"/>
                <a:ea typeface="Arial"/>
                <a:cs typeface="Arial"/>
                <a:sym typeface="Arial"/>
              </a:rPr>
              <a:t>aylık</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süre</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sonunda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yeniden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muayene</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şartı</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aranır</a:t>
            </a:r>
            <a:r>
              <a:rPr lang="en-US" sz="2800" b="1" i="0" u="none" dirty="0">
                <a:solidFill>
                  <a:schemeClr val="dk1"/>
                </a:solidFill>
                <a:latin typeface="Arial"/>
                <a:ea typeface="Arial"/>
                <a:cs typeface="Arial"/>
                <a:sym typeface="Arial"/>
              </a:rPr>
              <a:t>. </a:t>
            </a:r>
            <a:endParaRPr b="1" dirty="0"/>
          </a:p>
          <a:p>
            <a:pPr marL="342900" lvl="0" indent="-342900" algn="l" rtl="0">
              <a:lnSpc>
                <a:spcPct val="8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Kanıtlanmış</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uzun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süreli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alkol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almama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döneminden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sonra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tabiplerin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görüşlerine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düzenli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tıbbi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kontrollere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başvurularak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geçmişte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alkol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bağımlısı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kimselere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verilebilir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yenilenmesi</a:t>
            </a:r>
            <a:r>
              <a:rPr lang="en-US" sz="2800" b="0" i="0" u="none" dirty="0">
                <a:solidFill>
                  <a:schemeClr val="dk1"/>
                </a:solidFill>
                <a:latin typeface="Arial"/>
                <a:ea typeface="Arial"/>
                <a:cs typeface="Arial"/>
                <a:sym typeface="Arial"/>
              </a:rPr>
              <a:t> de </a:t>
            </a:r>
            <a:r>
              <a:rPr lang="en-US" sz="2800" b="0" i="0" u="none" dirty="0" err="1">
                <a:solidFill>
                  <a:schemeClr val="dk1"/>
                </a:solidFill>
                <a:latin typeface="Arial"/>
                <a:ea typeface="Arial"/>
                <a:cs typeface="Arial"/>
                <a:sym typeface="Arial"/>
              </a:rPr>
              <a:t>aynı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şartlara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tabidir</a:t>
            </a:r>
            <a:r>
              <a:rPr lang="en-US" sz="2800" b="0" i="0" u="none" dirty="0">
                <a:solidFill>
                  <a:schemeClr val="dk1"/>
                </a:solidFill>
                <a:latin typeface="Arial"/>
                <a:ea typeface="Arial"/>
                <a:cs typeface="Arial"/>
                <a:sym typeface="Arial"/>
              </a:rPr>
              <a:t>. </a:t>
            </a:r>
            <a:endParaRP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560"/>
        <p:cNvGrpSpPr/>
        <p:nvPr/>
      </p:nvGrpSpPr>
      <p:grpSpPr>
        <a:xfrm>
          <a:off x="0" y="0"/>
          <a:ext cx="0" cy="0"/>
          <a:chOff x="0" y="0"/>
          <a:chExt cx="0" cy="0"/>
        </a:xfrm>
      </p:grpSpPr>
      <p:sp>
        <p:nvSpPr>
          <p:cNvPr id="561" name="Google Shape;561;p86"/>
          <p:cNvSpPr txBox="1">
            <a:spLocks noGrp="1"/>
          </p:cNvSpPr>
          <p:nvPr>
            <p:ph type="title"/>
          </p:nvPr>
        </p:nvSpPr>
        <p:spPr>
          <a:xfrm>
            <a:off x="457200" y="457200"/>
            <a:ext cx="8229600" cy="234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562" name="Google Shape;562;p86"/>
          <p:cNvSpPr txBox="1">
            <a:spLocks noGrp="1"/>
          </p:cNvSpPr>
          <p:nvPr>
            <p:ph idx="1"/>
          </p:nvPr>
        </p:nvSpPr>
        <p:spPr>
          <a:xfrm>
            <a:off x="457200" y="908050"/>
            <a:ext cx="8229600" cy="49593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Alkol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uyuşturucu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bağımlılığı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kişilerde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remisyon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ölçütleri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karşılanana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kadar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belgesinin</a:t>
            </a:r>
            <a:r>
              <a:rPr lang="en-US" sz="2800" b="0"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en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az</a:t>
            </a:r>
            <a:r>
              <a:rPr lang="en-US" sz="2800" b="1" i="0" u="none" dirty="0">
                <a:solidFill>
                  <a:schemeClr val="dk1"/>
                </a:solidFill>
                <a:latin typeface="Arial"/>
                <a:ea typeface="Arial"/>
                <a:cs typeface="Arial"/>
                <a:sym typeface="Arial"/>
              </a:rPr>
              <a:t> 6 ay </a:t>
            </a:r>
            <a:r>
              <a:rPr lang="en-US" sz="2800" b="1" i="0" u="none" dirty="0" err="1">
                <a:solidFill>
                  <a:schemeClr val="dk1"/>
                </a:solidFill>
                <a:latin typeface="Arial"/>
                <a:ea typeface="Arial"/>
                <a:cs typeface="Arial"/>
                <a:sym typeface="Arial"/>
              </a:rPr>
              <a:t>süreyle</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geri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alınmasına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karar</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verilir</a:t>
            </a:r>
            <a:r>
              <a:rPr lang="en-US" sz="2800" b="1" i="0" u="none" dirty="0">
                <a:solidFill>
                  <a:schemeClr val="dk1"/>
                </a:solidFill>
                <a:latin typeface="Arial"/>
                <a:ea typeface="Arial"/>
                <a:cs typeface="Arial"/>
                <a:sym typeface="Arial"/>
              </a:rPr>
              <a:t>. </a:t>
            </a:r>
            <a:endParaRPr b="1" dirty="0"/>
          </a:p>
          <a:p>
            <a:pPr marL="342900" lvl="0" indent="-342900" algn="l" rtl="0">
              <a:lnSpc>
                <a:spcPct val="100000"/>
              </a:lnSpc>
              <a:spcBef>
                <a:spcPts val="560"/>
              </a:spcBef>
              <a:spcAft>
                <a:spcPts val="0"/>
              </a:spcAft>
              <a:buClr>
                <a:schemeClr val="lt2"/>
              </a:buClr>
              <a:buSzPts val="2100"/>
              <a:buFont typeface="Noto Sans Symbols"/>
              <a:buChar char="■"/>
            </a:pPr>
            <a:r>
              <a:rPr lang="en-US" sz="2800" b="0" i="0" u="none" dirty="0">
                <a:solidFill>
                  <a:schemeClr val="dk1"/>
                </a:solidFill>
                <a:latin typeface="Arial"/>
                <a:ea typeface="Arial"/>
                <a:cs typeface="Arial"/>
                <a:sym typeface="Arial"/>
              </a:rPr>
              <a:t>Bipolar </a:t>
            </a:r>
            <a:r>
              <a:rPr lang="en-US" sz="2800" b="0" i="0" u="none" dirty="0" err="1">
                <a:solidFill>
                  <a:schemeClr val="dk1"/>
                </a:solidFill>
                <a:latin typeface="Arial"/>
                <a:ea typeface="Arial"/>
                <a:cs typeface="Arial"/>
                <a:sym typeface="Arial"/>
              </a:rPr>
              <a:t>duygu</a:t>
            </a:r>
            <a:r>
              <a:rPr lang="en-US" sz="2800" b="0" i="0" u="none" dirty="0">
                <a:solidFill>
                  <a:schemeClr val="dk1"/>
                </a:solidFill>
                <a:latin typeface="Arial"/>
                <a:ea typeface="Arial"/>
                <a:cs typeface="Arial"/>
                <a:sym typeface="Arial"/>
              </a:rPr>
              <a:t> durum </a:t>
            </a:r>
            <a:r>
              <a:rPr lang="en-US" sz="2800" b="0" i="0" u="none" dirty="0" err="1">
                <a:solidFill>
                  <a:schemeClr val="dk1"/>
                </a:solidFill>
                <a:latin typeface="Arial"/>
                <a:ea typeface="Arial"/>
                <a:cs typeface="Arial"/>
                <a:sym typeface="Arial"/>
              </a:rPr>
              <a:t>bozukluğu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psikotik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özellikli</a:t>
            </a:r>
            <a:r>
              <a:rPr lang="en-US" sz="2800" b="0" i="0" u="none" dirty="0">
                <a:solidFill>
                  <a:schemeClr val="dk1"/>
                </a:solidFill>
                <a:latin typeface="Arial"/>
                <a:ea typeface="Arial"/>
                <a:cs typeface="Arial"/>
                <a:sym typeface="Arial"/>
              </a:rPr>
              <a:t> dep. </a:t>
            </a:r>
            <a:r>
              <a:rPr lang="en-US" sz="2800" b="0" i="0" u="none" dirty="0" err="1">
                <a:solidFill>
                  <a:schemeClr val="dk1"/>
                </a:solidFill>
                <a:latin typeface="Arial"/>
                <a:ea typeface="Arial"/>
                <a:cs typeface="Arial"/>
                <a:sym typeface="Arial"/>
              </a:rPr>
              <a:t>durumlarında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akut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dönemlerde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alınmasına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karar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Subakut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remisyon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durumlarında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kontrol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muayeneleri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koşuluyla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Kontrol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muayenelerinin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aralıklarının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raporda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belirtilmesi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gerekir</a:t>
            </a:r>
            <a:r>
              <a:rPr lang="en-US" sz="2800" b="0" i="0" u="none" dirty="0">
                <a:solidFill>
                  <a:schemeClr val="dk1"/>
                </a:solidFill>
                <a:latin typeface="Arial"/>
                <a:ea typeface="Arial"/>
                <a:cs typeface="Arial"/>
                <a:sym typeface="Arial"/>
              </a:rPr>
              <a:t>. </a:t>
            </a:r>
            <a:endParaRPr dirty="0"/>
          </a:p>
          <a:p>
            <a:pPr marL="342900" lvl="0" indent="-209550" algn="l" rtl="0">
              <a:spcBef>
                <a:spcPts val="560"/>
              </a:spcBef>
              <a:spcAft>
                <a:spcPts val="0"/>
              </a:spcAft>
              <a:buSzPts val="2100"/>
              <a:buNone/>
            </a:pPr>
            <a:endParaRPr sz="2800" b="0" i="0" u="none" dirty="0">
              <a:solidFill>
                <a:schemeClr val="dk1"/>
              </a:solidFill>
              <a:latin typeface="Arial"/>
              <a:ea typeface="Arial"/>
              <a:cs typeface="Arial"/>
              <a:sym typeface="Aria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566"/>
        <p:cNvGrpSpPr/>
        <p:nvPr/>
      </p:nvGrpSpPr>
      <p:grpSpPr>
        <a:xfrm>
          <a:off x="0" y="0"/>
          <a:ext cx="0" cy="0"/>
          <a:chOff x="0" y="0"/>
          <a:chExt cx="0" cy="0"/>
        </a:xfrm>
      </p:grpSpPr>
      <p:sp>
        <p:nvSpPr>
          <p:cNvPr id="567" name="Google Shape;567;p87"/>
          <p:cNvSpPr txBox="1">
            <a:spLocks noGrp="1"/>
          </p:cNvSpPr>
          <p:nvPr>
            <p:ph type="title"/>
          </p:nvPr>
        </p:nvSpPr>
        <p:spPr>
          <a:xfrm>
            <a:off x="457200" y="457200"/>
            <a:ext cx="8229600" cy="3081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568" name="Google Shape;568;p87"/>
          <p:cNvSpPr txBox="1">
            <a:spLocks noGrp="1"/>
          </p:cNvSpPr>
          <p:nvPr>
            <p:ph idx="1"/>
          </p:nvPr>
        </p:nvSpPr>
        <p:spPr>
          <a:xfrm>
            <a:off x="457200" y="1125537"/>
            <a:ext cx="8229600" cy="47418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Bu </a:t>
            </a:r>
            <a:r>
              <a:rPr lang="en-US" sz="3200" b="0" i="0" u="none" dirty="0" err="1">
                <a:solidFill>
                  <a:schemeClr val="dk1"/>
                </a:solidFill>
                <a:latin typeface="Arial"/>
                <a:ea typeface="Arial"/>
                <a:cs typeface="Arial"/>
                <a:sym typeface="Arial"/>
              </a:rPr>
              <a:t>durumdaki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sürücülere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ikinci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grup</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sınıfları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verilemez</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ambulans</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resmi</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veya</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ticari</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araç</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kullanamazlar</a:t>
            </a:r>
            <a:r>
              <a:rPr lang="en-US" sz="3200" b="1" i="0" u="none" dirty="0">
                <a:solidFill>
                  <a:schemeClr val="dk1"/>
                </a:solidFill>
                <a:latin typeface="Arial"/>
                <a:ea typeface="Arial"/>
                <a:cs typeface="Arial"/>
                <a:sym typeface="Arial"/>
              </a:rPr>
              <a:t>. </a:t>
            </a:r>
            <a:endParaRPr b="1"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belgesinin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geri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alınmasına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ilişkin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verilen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kararlar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hakkında</a:t>
            </a:r>
            <a:r>
              <a:rPr lang="en-US" sz="3200" b="0" i="0" u="none" dirty="0">
                <a:solidFill>
                  <a:schemeClr val="dk1"/>
                </a:solidFill>
                <a:latin typeface="Arial"/>
                <a:ea typeface="Arial"/>
                <a:cs typeface="Arial"/>
                <a:sym typeface="Arial"/>
              </a:rPr>
              <a:t> 4 </a:t>
            </a:r>
            <a:r>
              <a:rPr lang="en-US" sz="3200" b="0" i="0" u="none" dirty="0" err="1">
                <a:solidFill>
                  <a:schemeClr val="dk1"/>
                </a:solidFill>
                <a:latin typeface="Arial"/>
                <a:ea typeface="Arial"/>
                <a:cs typeface="Arial"/>
                <a:sym typeface="Arial"/>
              </a:rPr>
              <a:t>üncü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maddenin</a:t>
            </a:r>
            <a:r>
              <a:rPr lang="en-US" sz="3200" b="0" i="0" u="none" dirty="0">
                <a:solidFill>
                  <a:schemeClr val="dk1"/>
                </a:solidFill>
                <a:latin typeface="Arial"/>
                <a:ea typeface="Arial"/>
                <a:cs typeface="Arial"/>
                <a:sym typeface="Arial"/>
              </a:rPr>
              <a:t> 11. </a:t>
            </a:r>
            <a:r>
              <a:rPr lang="en-US" sz="3200" b="0" i="0" u="none" dirty="0" err="1">
                <a:solidFill>
                  <a:schemeClr val="dk1"/>
                </a:solidFill>
                <a:latin typeface="Arial"/>
                <a:ea typeface="Arial"/>
                <a:cs typeface="Arial"/>
                <a:sym typeface="Arial"/>
              </a:rPr>
              <a:t>fıkrası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kapsamında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bildirimde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bulunulur</a:t>
            </a:r>
            <a:r>
              <a:rPr lang="en-US" sz="3200" b="0" i="0" u="none" dirty="0">
                <a:solidFill>
                  <a:schemeClr val="dk1"/>
                </a:solidFill>
                <a:latin typeface="Arial"/>
                <a:ea typeface="Arial"/>
                <a:cs typeface="Arial"/>
                <a:sym typeface="Arial"/>
              </a:rPr>
              <a:t>. </a:t>
            </a:r>
            <a:endParaRP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sp>
        <p:nvSpPr>
          <p:cNvPr id="573" name="Google Shape;573;p88"/>
          <p:cNvSpPr txBox="1">
            <a:spLocks noGrp="1"/>
          </p:cNvSpPr>
          <p:nvPr>
            <p:ph type="title"/>
          </p:nvPr>
        </p:nvSpPr>
        <p:spPr>
          <a:xfrm>
            <a:off x="457200" y="457200"/>
            <a:ext cx="8229600" cy="884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Sinir</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Hastalıklarından</a:t>
            </a:r>
            <a:r>
              <a:rPr lang="en-US" sz="3600" b="1" i="0" u="none" dirty="0">
                <a:solidFill>
                  <a:schemeClr val="dk1"/>
                </a:solidFill>
                <a:latin typeface="Arial"/>
                <a:ea typeface="Arial"/>
                <a:cs typeface="Arial"/>
                <a:sym typeface="Arial"/>
              </a:rPr>
              <a:t>;</a:t>
            </a:r>
            <a:r>
              <a:rPr lang="en-US" sz="4400" b="1" i="0" u="none" dirty="0">
                <a:solidFill>
                  <a:schemeClr val="dk1"/>
                </a:solidFill>
                <a:latin typeface="Arial"/>
                <a:ea typeface="Arial"/>
                <a:cs typeface="Arial"/>
                <a:sym typeface="Arial"/>
              </a:rPr>
              <a:t> </a:t>
            </a:r>
            <a:endParaRPr b="1" dirty="0"/>
          </a:p>
        </p:txBody>
      </p:sp>
      <p:sp>
        <p:nvSpPr>
          <p:cNvPr id="574" name="Google Shape;574;p88"/>
          <p:cNvSpPr txBox="1">
            <a:spLocks noGrp="1"/>
          </p:cNvSpPr>
          <p:nvPr>
            <p:ph idx="1"/>
          </p:nvPr>
        </p:nvSpPr>
        <p:spPr>
          <a:xfrm>
            <a:off x="179387" y="1341437"/>
            <a:ext cx="8713800" cy="4824300"/>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Santral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sinir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sist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ilgili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hastalıklarla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ortaya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çıkan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uzuvların,parezi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paralizileri</a:t>
            </a:r>
            <a:r>
              <a:rPr lang="en-US" sz="2800" b="0" i="0" u="none" dirty="0">
                <a:solidFill>
                  <a:schemeClr val="dk1"/>
                </a:solidFill>
                <a:latin typeface="Arial"/>
                <a:ea typeface="Arial"/>
                <a:cs typeface="Arial"/>
                <a:sym typeface="Arial"/>
              </a:rPr>
              <a:t> </a:t>
            </a:r>
            <a:r>
              <a:rPr lang="en-US" sz="2800" b="1" i="0" u="none" dirty="0">
                <a:solidFill>
                  <a:schemeClr val="dk1"/>
                </a:solidFill>
                <a:latin typeface="Arial"/>
                <a:ea typeface="Arial"/>
                <a:cs typeface="Arial"/>
                <a:sym typeface="Arial"/>
              </a:rPr>
              <a:t>(</a:t>
            </a:r>
            <a:r>
              <a:rPr lang="en-US" sz="2800" b="1" i="0" u="none" dirty="0" err="1">
                <a:solidFill>
                  <a:schemeClr val="dk1"/>
                </a:solidFill>
                <a:latin typeface="Arial"/>
                <a:ea typeface="Arial"/>
                <a:cs typeface="Arial"/>
                <a:sym typeface="Arial"/>
              </a:rPr>
              <a:t>duyusal</a:t>
            </a:r>
            <a:r>
              <a:rPr lang="en-US" sz="2800" b="1" i="0" u="none" dirty="0">
                <a:solidFill>
                  <a:schemeClr val="dk1"/>
                </a:solidFill>
                <a:latin typeface="Arial"/>
                <a:ea typeface="Arial"/>
                <a:cs typeface="Arial"/>
                <a:sym typeface="Arial"/>
              </a:rPr>
              <a:t>, motor, </a:t>
            </a:r>
            <a:r>
              <a:rPr lang="en-US" sz="2800" b="1" i="0" u="none" dirty="0" err="1">
                <a:solidFill>
                  <a:schemeClr val="dk1"/>
                </a:solidFill>
                <a:latin typeface="Arial"/>
                <a:ea typeface="Arial"/>
                <a:cs typeface="Arial"/>
                <a:sym typeface="Arial"/>
              </a:rPr>
              <a:t>koordinasyon</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ve</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denge</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açısından</a:t>
            </a:r>
            <a:r>
              <a:rPr lang="en-US" sz="2800" b="1"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araç</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kullanmasını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trafik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güvenliğini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engelleyecek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şekilde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verilmez</a:t>
            </a:r>
            <a:r>
              <a:rPr lang="en-US" sz="2800" b="0" i="0" u="none" dirty="0">
                <a:solidFill>
                  <a:schemeClr val="dk1"/>
                </a:solidFill>
                <a:latin typeface="Arial"/>
                <a:ea typeface="Arial"/>
                <a:cs typeface="Arial"/>
                <a:sym typeface="Arial"/>
              </a:rPr>
              <a:t>. </a:t>
            </a:r>
            <a:endParaRPr dirty="0"/>
          </a:p>
          <a:p>
            <a:pPr marL="342900" lvl="0" indent="-342900" algn="l" rtl="0">
              <a:lnSpc>
                <a:spcPct val="80000"/>
              </a:lnSpc>
              <a:spcBef>
                <a:spcPts val="560"/>
              </a:spcBef>
              <a:spcAft>
                <a:spcPts val="0"/>
              </a:spcAft>
              <a:buClr>
                <a:schemeClr val="lt2"/>
              </a:buClr>
              <a:buSzPts val="2100"/>
              <a:buFont typeface="Noto Sans Symbols"/>
              <a:buChar char="■"/>
            </a:pPr>
            <a:r>
              <a:rPr lang="en-US" sz="2800" b="0" i="0" u="none" dirty="0" err="1">
                <a:solidFill>
                  <a:schemeClr val="dk1"/>
                </a:solidFill>
                <a:latin typeface="Arial"/>
                <a:ea typeface="Arial"/>
                <a:cs typeface="Arial"/>
                <a:sym typeface="Arial"/>
              </a:rPr>
              <a:t>Periferik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sinir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sisteminin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etkilenmesi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sonucu</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ortaya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çıkan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uzuvlarda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parezi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paraliziler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araç</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kullanmayı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trafik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güvenliğini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engelleyecek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şekilde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olanlara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verilmez</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İki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ayağı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felçli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parapleji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diğer</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vücut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fonksiyonları</a:t>
            </a:r>
            <a:r>
              <a:rPr lang="en-US" sz="2800" b="0" i="0" u="none" dirty="0">
                <a:solidFill>
                  <a:schemeClr val="dk1"/>
                </a:solidFill>
                <a:latin typeface="Arial"/>
                <a:ea typeface="Arial"/>
                <a:cs typeface="Arial"/>
                <a:sym typeface="Arial"/>
              </a:rPr>
              <a:t> normal </a:t>
            </a:r>
            <a:r>
              <a:rPr lang="en-US" sz="2800" b="0" i="0" u="none" dirty="0" err="1">
                <a:solidFill>
                  <a:schemeClr val="dk1"/>
                </a:solidFill>
                <a:latin typeface="Arial"/>
                <a:ea typeface="Arial"/>
                <a:cs typeface="Arial"/>
                <a:sym typeface="Arial"/>
              </a:rPr>
              <a:t>olan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şahıslara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birinci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grup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sınıfları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verilebilir</a:t>
            </a:r>
            <a:r>
              <a:rPr lang="en-US" sz="2800" b="0" i="0" u="none" dirty="0">
                <a:solidFill>
                  <a:schemeClr val="dk1"/>
                </a:solidFill>
                <a:latin typeface="Arial"/>
                <a:ea typeface="Arial"/>
                <a:cs typeface="Arial"/>
                <a:sym typeface="Arial"/>
              </a:rPr>
              <a:t>.</a:t>
            </a:r>
            <a:endParaRPr dirty="0"/>
          </a:p>
          <a:p>
            <a:pPr marL="342900" lvl="0" indent="-342900" algn="l" rtl="0">
              <a:lnSpc>
                <a:spcPct val="80000"/>
              </a:lnSpc>
              <a:spcBef>
                <a:spcPts val="560"/>
              </a:spcBef>
              <a:spcAft>
                <a:spcPts val="0"/>
              </a:spcAft>
              <a:buClr>
                <a:schemeClr val="lt2"/>
              </a:buClr>
              <a:buSzPts val="2100"/>
              <a:buFont typeface="Noto Sans Symbols"/>
              <a:buChar char="■"/>
            </a:pPr>
            <a:r>
              <a:rPr lang="en-US" sz="2800" b="1" i="0" u="none" dirty="0" err="1">
                <a:solidFill>
                  <a:schemeClr val="dk1"/>
                </a:solidFill>
                <a:latin typeface="Arial"/>
                <a:ea typeface="Arial"/>
                <a:cs typeface="Arial"/>
                <a:sym typeface="Arial"/>
              </a:rPr>
              <a:t>Ambulans</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resmi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veya</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ticari</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araç</a:t>
            </a:r>
            <a:r>
              <a:rPr lang="en-US" sz="2800" b="1" i="0" u="none" dirty="0">
                <a:solidFill>
                  <a:schemeClr val="dk1"/>
                </a:solidFill>
                <a:latin typeface="Arial"/>
                <a:ea typeface="Arial"/>
                <a:cs typeface="Arial"/>
                <a:sym typeface="Arial"/>
              </a:rPr>
              <a:t> </a:t>
            </a:r>
            <a:r>
              <a:rPr lang="en-US" sz="2800" b="1" i="0" u="none" dirty="0" err="1">
                <a:solidFill>
                  <a:schemeClr val="dk1"/>
                </a:solidFill>
                <a:latin typeface="Arial"/>
                <a:ea typeface="Arial"/>
                <a:cs typeface="Arial"/>
                <a:sym typeface="Arial"/>
              </a:rPr>
              <a:t>kullanamazlar</a:t>
            </a:r>
            <a:r>
              <a:rPr lang="en-US" sz="2800" b="1" i="0" u="none" dirty="0">
                <a:solidFill>
                  <a:schemeClr val="dk1"/>
                </a:solidFill>
                <a:latin typeface="Arial"/>
                <a:ea typeface="Arial"/>
                <a:cs typeface="Arial"/>
                <a:sym typeface="Arial"/>
              </a:rPr>
              <a:t>. </a:t>
            </a:r>
            <a:endParaRPr b="1"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79" name="Google Shape;579;p89"/>
          <p:cNvSpPr txBox="1">
            <a:spLocks noGrp="1"/>
          </p:cNvSpPr>
          <p:nvPr>
            <p:ph type="title"/>
          </p:nvPr>
        </p:nvSpPr>
        <p:spPr>
          <a:xfrm>
            <a:off x="395287" y="476250"/>
            <a:ext cx="8229600" cy="865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Epilepsi</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hastaları</a:t>
            </a:r>
            <a:r>
              <a:rPr lang="en-US" sz="3600" b="1" i="0" u="none" dirty="0">
                <a:solidFill>
                  <a:schemeClr val="dk1"/>
                </a:solidFill>
                <a:latin typeface="Arial"/>
                <a:ea typeface="Arial"/>
                <a:cs typeface="Arial"/>
                <a:sym typeface="Arial"/>
              </a:rPr>
              <a:t>;</a:t>
            </a:r>
            <a:endParaRPr b="1" dirty="0"/>
          </a:p>
        </p:txBody>
      </p:sp>
      <p:sp>
        <p:nvSpPr>
          <p:cNvPr id="580" name="Google Shape;580;p89"/>
          <p:cNvSpPr txBox="1">
            <a:spLocks noGrp="1"/>
          </p:cNvSpPr>
          <p:nvPr>
            <p:ph idx="1"/>
          </p:nvPr>
        </p:nvSpPr>
        <p:spPr>
          <a:xfrm>
            <a:off x="457200" y="1557337"/>
            <a:ext cx="8363100" cy="4310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100"/>
              <a:buFont typeface="Noto Sans Symbols"/>
              <a:buChar char="■"/>
            </a:pPr>
            <a:r>
              <a:rPr lang="tr-TR" sz="2800" dirty="0">
                <a:solidFill>
                  <a:schemeClr val="dk1"/>
                </a:solidFill>
                <a:latin typeface="Arial"/>
                <a:ea typeface="Arial"/>
                <a:cs typeface="Arial"/>
                <a:sym typeface="Arial"/>
              </a:rPr>
              <a:t>6</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aylık</a:t>
            </a:r>
            <a:r>
              <a:rPr lang="en-US" sz="2800" b="0" i="0" u="none" dirty="0">
                <a:solidFill>
                  <a:schemeClr val="dk1"/>
                </a:solidFill>
                <a:latin typeface="Arial"/>
                <a:ea typeface="Arial"/>
                <a:cs typeface="Arial"/>
                <a:sym typeface="Arial"/>
              </a:rPr>
              <a:t> </a:t>
            </a:r>
            <a:r>
              <a:rPr lang="tr-TR" sz="2800" dirty="0" smtClean="0"/>
              <a:t>aralıklarla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kontrol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muayenesini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yaptırdıklarını</a:t>
            </a:r>
            <a:r>
              <a:rPr lang="en-US" sz="2800" b="0" i="0" u="none" dirty="0">
                <a:solidFill>
                  <a:schemeClr val="dk1"/>
                </a:solidFill>
                <a:latin typeface="Arial"/>
                <a:ea typeface="Arial"/>
                <a:cs typeface="Arial"/>
                <a:sym typeface="Arial"/>
              </a:rPr>
              <a:t>, (3-5) </a:t>
            </a:r>
            <a:r>
              <a:rPr lang="en-US" sz="2800" b="0" i="0" u="none" dirty="0" err="1">
                <a:solidFill>
                  <a:schemeClr val="dk1"/>
                </a:solidFill>
                <a:latin typeface="Arial"/>
                <a:ea typeface="Arial"/>
                <a:cs typeface="Arial"/>
                <a:sym typeface="Arial"/>
              </a:rPr>
              <a:t>yıl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boyunca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nöbet</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geçirmediklerini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antiepileptik</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ilaçları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kullanmadıklarını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belgelemeleri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halinde</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durumları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nöroloji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uzmanı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veya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nöroloji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sağ.kurulunun</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raporuyla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sadece</a:t>
            </a:r>
            <a:r>
              <a:rPr lang="en-US" sz="2800" b="0" i="0" u="none" dirty="0">
                <a:solidFill>
                  <a:schemeClr val="dk1"/>
                </a:solidFill>
                <a:latin typeface="Arial"/>
                <a:ea typeface="Arial"/>
                <a:cs typeface="Arial"/>
                <a:sym typeface="Arial"/>
              </a:rPr>
              <a:t> 1. </a:t>
            </a:r>
            <a:r>
              <a:rPr lang="en-US" sz="2800" b="0" i="0" u="none" dirty="0" err="1">
                <a:solidFill>
                  <a:schemeClr val="dk1"/>
                </a:solidFill>
                <a:latin typeface="Arial"/>
                <a:ea typeface="Arial"/>
                <a:cs typeface="Arial"/>
                <a:sym typeface="Arial"/>
              </a:rPr>
              <a:t>grup</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sürücü</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belgesi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sınıfları</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verilebilir</a:t>
            </a:r>
            <a:r>
              <a:rPr lang="en-US" sz="2800" b="0" i="0" u="none" dirty="0" smtClean="0">
                <a:solidFill>
                  <a:schemeClr val="dk1"/>
                </a:solidFill>
                <a:latin typeface="Arial"/>
                <a:ea typeface="Arial"/>
                <a:cs typeface="Arial"/>
                <a:sym typeface="Arial"/>
              </a:rPr>
              <a:t>.</a:t>
            </a:r>
            <a:r>
              <a:rPr lang="tr-TR" sz="2800" b="0" i="0" u="none" dirty="0" smtClean="0">
                <a:solidFill>
                  <a:schemeClr val="dk1"/>
                </a:solidFill>
                <a:latin typeface="Arial"/>
                <a:ea typeface="Arial"/>
                <a:cs typeface="Arial"/>
                <a:sym typeface="Arial"/>
              </a:rPr>
              <a:t>(</a:t>
            </a:r>
            <a:r>
              <a:rPr lang="en-US" sz="2800" b="0" i="0" u="none" dirty="0" smtClean="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kontrol</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süresi</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raporda</a:t>
            </a:r>
            <a:r>
              <a:rPr lang="en-US" sz="2800" b="0" i="0" u="none" dirty="0">
                <a:solidFill>
                  <a:schemeClr val="dk1"/>
                </a:solidFill>
                <a:latin typeface="Arial"/>
                <a:ea typeface="Arial"/>
                <a:cs typeface="Arial"/>
                <a:sym typeface="Arial"/>
              </a:rPr>
              <a:t> </a:t>
            </a:r>
            <a:r>
              <a:rPr lang="en-US" sz="2800" b="0" i="0" u="none" dirty="0" err="1">
                <a:solidFill>
                  <a:schemeClr val="dk1"/>
                </a:solidFill>
                <a:latin typeface="Arial"/>
                <a:ea typeface="Arial"/>
                <a:cs typeface="Arial"/>
                <a:sym typeface="Arial"/>
              </a:rPr>
              <a:t>belirtilir</a:t>
            </a:r>
            <a:r>
              <a:rPr lang="en-US" sz="2800" b="0" i="0" u="none" dirty="0">
                <a:solidFill>
                  <a:schemeClr val="dk1"/>
                </a:solidFill>
                <a:latin typeface="Arial"/>
                <a:ea typeface="Arial"/>
                <a:cs typeface="Arial"/>
                <a:sym typeface="Arial"/>
              </a:rPr>
              <a:t>. </a:t>
            </a:r>
            <a:r>
              <a:rPr lang="tr-TR" sz="2800" b="0" i="0" u="none" dirty="0" smtClean="0">
                <a:solidFill>
                  <a:schemeClr val="dk1"/>
                </a:solidFill>
                <a:latin typeface="Arial"/>
                <a:ea typeface="Arial"/>
                <a:cs typeface="Arial"/>
                <a:sym typeface="Arial"/>
              </a:rPr>
              <a:t>)</a:t>
            </a:r>
            <a:endParaRPr dirty="0"/>
          </a:p>
          <a:p>
            <a:pPr marL="342900" lvl="0" indent="-342900" algn="l" rtl="0">
              <a:lnSpc>
                <a:spcPct val="100000"/>
              </a:lnSpc>
              <a:spcBef>
                <a:spcPts val="560"/>
              </a:spcBef>
              <a:spcAft>
                <a:spcPts val="0"/>
              </a:spcAft>
              <a:buClr>
                <a:schemeClr val="lt2"/>
              </a:buClr>
              <a:buSzPts val="2100"/>
              <a:buFont typeface="Noto Sans Symbols"/>
              <a:buChar char="■"/>
            </a:pPr>
            <a:r>
              <a:rPr lang="en-US" sz="2800" b="1" i="0" u="sng" dirty="0">
                <a:solidFill>
                  <a:srgbClr val="FF0000"/>
                </a:solidFill>
                <a:effectLst>
                  <a:outerShdw blurRad="38100" dist="38100" dir="2700000" algn="tl">
                    <a:srgbClr val="000000">
                      <a:alpha val="43137"/>
                    </a:srgbClr>
                  </a:outerShdw>
                </a:effectLst>
                <a:latin typeface="Arial"/>
                <a:ea typeface="Arial"/>
                <a:cs typeface="Arial"/>
                <a:sym typeface="Arial"/>
              </a:rPr>
              <a:t>Bu </a:t>
            </a:r>
            <a:r>
              <a:rPr lang="en-US" sz="2800" b="1" i="0" u="sng" dirty="0" err="1">
                <a:solidFill>
                  <a:srgbClr val="FF0000"/>
                </a:solidFill>
                <a:effectLst>
                  <a:outerShdw blurRad="38100" dist="38100" dir="2700000" algn="tl">
                    <a:srgbClr val="000000">
                      <a:alpha val="43137"/>
                    </a:srgbClr>
                  </a:outerShdw>
                </a:effectLst>
                <a:latin typeface="Arial"/>
                <a:ea typeface="Arial"/>
                <a:cs typeface="Arial"/>
                <a:sym typeface="Arial"/>
              </a:rPr>
              <a:t>sürücüler</a:t>
            </a:r>
            <a:r>
              <a:rPr lang="en-US" sz="28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sng" dirty="0" err="1">
                <a:solidFill>
                  <a:srgbClr val="FF0000"/>
                </a:solidFill>
                <a:effectLst>
                  <a:outerShdw blurRad="38100" dist="38100" dir="2700000" algn="tl">
                    <a:srgbClr val="000000">
                      <a:alpha val="43137"/>
                    </a:srgbClr>
                  </a:outerShdw>
                </a:effectLst>
                <a:latin typeface="Arial"/>
                <a:ea typeface="Arial"/>
                <a:cs typeface="Arial"/>
                <a:sym typeface="Arial"/>
              </a:rPr>
              <a:t>ambulans</a:t>
            </a:r>
            <a:r>
              <a:rPr lang="en-US" sz="28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sng" dirty="0" err="1">
                <a:solidFill>
                  <a:srgbClr val="FF0000"/>
                </a:solidFill>
                <a:effectLst>
                  <a:outerShdw blurRad="38100" dist="38100" dir="2700000" algn="tl">
                    <a:srgbClr val="000000">
                      <a:alpha val="43137"/>
                    </a:srgbClr>
                  </a:outerShdw>
                </a:effectLst>
                <a:latin typeface="Arial"/>
                <a:ea typeface="Arial"/>
                <a:cs typeface="Arial"/>
                <a:sym typeface="Arial"/>
              </a:rPr>
              <a:t>resmi</a:t>
            </a:r>
            <a:r>
              <a:rPr lang="en-US" sz="28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sng" dirty="0" err="1">
                <a:solidFill>
                  <a:srgbClr val="FF0000"/>
                </a:solidFill>
                <a:effectLst>
                  <a:outerShdw blurRad="38100" dist="38100" dir="2700000" algn="tl">
                    <a:srgbClr val="000000">
                      <a:alpha val="43137"/>
                    </a:srgbClr>
                  </a:outerShdw>
                </a:effectLst>
                <a:latin typeface="Arial"/>
                <a:ea typeface="Arial"/>
                <a:cs typeface="Arial"/>
                <a:sym typeface="Arial"/>
              </a:rPr>
              <a:t>veya</a:t>
            </a:r>
            <a:r>
              <a:rPr lang="en-US" sz="28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sng" dirty="0" err="1">
                <a:solidFill>
                  <a:srgbClr val="FF0000"/>
                </a:solidFill>
                <a:effectLst>
                  <a:outerShdw blurRad="38100" dist="38100" dir="2700000" algn="tl">
                    <a:srgbClr val="000000">
                      <a:alpha val="43137"/>
                    </a:srgbClr>
                  </a:outerShdw>
                </a:effectLst>
                <a:latin typeface="Arial"/>
                <a:ea typeface="Arial"/>
                <a:cs typeface="Arial"/>
                <a:sym typeface="Arial"/>
              </a:rPr>
              <a:t>ticari</a:t>
            </a:r>
            <a:r>
              <a:rPr lang="en-US" sz="28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sng" dirty="0" err="1">
                <a:solidFill>
                  <a:srgbClr val="FF0000"/>
                </a:solidFill>
                <a:effectLst>
                  <a:outerShdw blurRad="38100" dist="38100" dir="2700000" algn="tl">
                    <a:srgbClr val="000000">
                      <a:alpha val="43137"/>
                    </a:srgbClr>
                  </a:outerShdw>
                </a:effectLst>
                <a:latin typeface="Arial"/>
                <a:ea typeface="Arial"/>
                <a:cs typeface="Arial"/>
                <a:sym typeface="Arial"/>
              </a:rPr>
              <a:t>araç</a:t>
            </a:r>
            <a:r>
              <a:rPr lang="en-US" sz="28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r>
              <a:rPr lang="en-US" sz="2800" b="1" i="0" u="sng" dirty="0" err="1">
                <a:solidFill>
                  <a:srgbClr val="FF0000"/>
                </a:solidFill>
                <a:effectLst>
                  <a:outerShdw blurRad="38100" dist="38100" dir="2700000" algn="tl">
                    <a:srgbClr val="000000">
                      <a:alpha val="43137"/>
                    </a:srgbClr>
                  </a:outerShdw>
                </a:effectLst>
                <a:latin typeface="Arial"/>
                <a:ea typeface="Arial"/>
                <a:cs typeface="Arial"/>
                <a:sym typeface="Arial"/>
              </a:rPr>
              <a:t>kullanamazlar</a:t>
            </a:r>
            <a:r>
              <a:rPr lang="en-US" sz="2800" b="1" i="0" u="sng" dirty="0">
                <a:solidFill>
                  <a:srgbClr val="FF0000"/>
                </a:solidFill>
                <a:effectLst>
                  <a:outerShdw blurRad="38100" dist="38100" dir="2700000" algn="tl">
                    <a:srgbClr val="000000">
                      <a:alpha val="43137"/>
                    </a:srgbClr>
                  </a:outerShdw>
                </a:effectLst>
                <a:latin typeface="Arial"/>
                <a:ea typeface="Arial"/>
                <a:cs typeface="Arial"/>
                <a:sym typeface="Arial"/>
              </a:rPr>
              <a:t>. </a:t>
            </a:r>
            <a:endParaRPr b="1" u="sng" dirty="0">
              <a:solidFill>
                <a:srgbClr val="FF0000"/>
              </a:solidFill>
              <a:effectLst>
                <a:outerShdw blurRad="38100" dist="38100" dir="2700000" algn="tl">
                  <a:srgbClr val="000000">
                    <a:alpha val="43137"/>
                  </a:srgbClr>
                </a:outerShdw>
              </a:effectLst>
            </a:endParaRPr>
          </a:p>
          <a:p>
            <a:pPr marL="342900" lvl="0" indent="-209550" algn="l" rtl="0">
              <a:lnSpc>
                <a:spcPct val="100000"/>
              </a:lnSpc>
              <a:spcBef>
                <a:spcPts val="560"/>
              </a:spcBef>
              <a:spcAft>
                <a:spcPts val="0"/>
              </a:spcAft>
              <a:buClr>
                <a:schemeClr val="lt2"/>
              </a:buClr>
              <a:buSzPts val="2100"/>
              <a:buFont typeface="Noto Sans Symbols"/>
              <a:buNone/>
            </a:pPr>
            <a:endParaRPr sz="2800" b="0" i="0" u="none" dirty="0">
              <a:solidFill>
                <a:schemeClr val="dk1"/>
              </a:solidFill>
              <a:latin typeface="Arial"/>
              <a:ea typeface="Arial"/>
              <a:cs typeface="Arial"/>
              <a:sym typeface="Arial"/>
            </a:endParaRPr>
          </a:p>
          <a:p>
            <a:pPr marL="342900" lvl="0" indent="-209550" algn="l" rtl="0">
              <a:spcBef>
                <a:spcPts val="560"/>
              </a:spcBef>
              <a:spcAft>
                <a:spcPts val="0"/>
              </a:spcAft>
              <a:buSzPts val="2100"/>
              <a:buNone/>
            </a:pPr>
            <a:endParaRPr sz="2800" b="0" i="0" u="none" dirty="0">
              <a:solidFill>
                <a:schemeClr val="dk1"/>
              </a:solidFill>
              <a:latin typeface="Arial"/>
              <a:ea typeface="Arial"/>
              <a:cs typeface="Arial"/>
              <a:sym typeface="Aria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590"/>
        <p:cNvGrpSpPr/>
        <p:nvPr/>
      </p:nvGrpSpPr>
      <p:grpSpPr>
        <a:xfrm>
          <a:off x="0" y="0"/>
          <a:ext cx="0" cy="0"/>
          <a:chOff x="0" y="0"/>
          <a:chExt cx="0" cy="0"/>
        </a:xfrm>
      </p:grpSpPr>
      <p:sp>
        <p:nvSpPr>
          <p:cNvPr id="591" name="Google Shape;591;p91"/>
          <p:cNvSpPr txBox="1">
            <a:spLocks noGrp="1"/>
          </p:cNvSpPr>
          <p:nvPr>
            <p:ph type="title"/>
          </p:nvPr>
        </p:nvSpPr>
        <p:spPr>
          <a:xfrm>
            <a:off x="457200" y="457200"/>
            <a:ext cx="8229600" cy="523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4400">
              <a:solidFill>
                <a:schemeClr val="dk1"/>
              </a:solidFill>
              <a:latin typeface="Arial"/>
              <a:ea typeface="Arial"/>
              <a:cs typeface="Arial"/>
              <a:sym typeface="Arial"/>
            </a:endParaRPr>
          </a:p>
        </p:txBody>
      </p:sp>
      <p:sp>
        <p:nvSpPr>
          <p:cNvPr id="592" name="Google Shape;592;p91"/>
          <p:cNvSpPr txBox="1">
            <a:spLocks noGrp="1"/>
          </p:cNvSpPr>
          <p:nvPr>
            <p:ph idx="1"/>
          </p:nvPr>
        </p:nvSpPr>
        <p:spPr>
          <a:xfrm>
            <a:off x="250825" y="1196975"/>
            <a:ext cx="8569200" cy="4670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Progresif</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seyirli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fonksiyon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kaybına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neden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olan</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Parkinson </a:t>
            </a:r>
            <a:r>
              <a:rPr lang="en-US" sz="3200" b="0" i="0" u="none" dirty="0" err="1">
                <a:solidFill>
                  <a:schemeClr val="dk1"/>
                </a:solidFill>
                <a:latin typeface="Arial"/>
                <a:ea typeface="Arial"/>
                <a:cs typeface="Arial"/>
                <a:sym typeface="Arial"/>
              </a:rPr>
              <a:t>hastalığı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multipl</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skleroz</a:t>
            </a:r>
            <a:r>
              <a:rPr lang="en-US" sz="3200" b="0" i="0" u="none" dirty="0">
                <a:solidFill>
                  <a:schemeClr val="dk1"/>
                </a:solidFill>
                <a:latin typeface="Arial"/>
                <a:ea typeface="Arial"/>
                <a:cs typeface="Arial"/>
                <a:sym typeface="Arial"/>
              </a:rPr>
              <a:t>, motor </a:t>
            </a:r>
            <a:r>
              <a:rPr lang="en-US" sz="3200" b="0" i="0" u="none" dirty="0" err="1">
                <a:solidFill>
                  <a:schemeClr val="dk1"/>
                </a:solidFill>
                <a:latin typeface="Arial"/>
                <a:ea typeface="Arial"/>
                <a:cs typeface="Arial"/>
                <a:sym typeface="Arial"/>
              </a:rPr>
              <a:t>nöron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hastalığı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gibi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nörodejeneratif</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hastalıkları</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bulunan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kişilere</a:t>
            </a:r>
            <a:r>
              <a:rPr lang="en-US" sz="3200" b="0"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yılda</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bir</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kez</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nöroloji</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uzmanı</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muayenesinden</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geçmek</a:t>
            </a:r>
            <a:r>
              <a:rPr lang="en-US" sz="3200" b="1" i="0" u="none" dirty="0">
                <a:solidFill>
                  <a:schemeClr val="dk1"/>
                </a:solidFill>
                <a:latin typeface="Arial"/>
                <a:ea typeface="Arial"/>
                <a:cs typeface="Arial"/>
                <a:sym typeface="Arial"/>
              </a:rPr>
              <a:t> </a:t>
            </a:r>
            <a:r>
              <a:rPr lang="en-US" sz="3200" b="1" i="0" u="none" dirty="0" err="1">
                <a:solidFill>
                  <a:schemeClr val="dk1"/>
                </a:solidFill>
                <a:latin typeface="Arial"/>
                <a:ea typeface="Arial"/>
                <a:cs typeface="Arial"/>
                <a:sym typeface="Arial"/>
              </a:rPr>
              <a:t>kaydıyla</a:t>
            </a:r>
            <a:r>
              <a:rPr lang="en-US" sz="3200" b="1"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hastalıklarındaki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fonksiyon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kayıplarına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göre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değerlendirme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yapılarak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belgesi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verilebilir</a:t>
            </a:r>
            <a:r>
              <a:rPr lang="en-US" sz="3200" b="0" i="0" u="none" dirty="0">
                <a:solidFill>
                  <a:schemeClr val="dk1"/>
                </a:solidFill>
                <a:latin typeface="Arial"/>
                <a:ea typeface="Arial"/>
                <a:cs typeface="Arial"/>
                <a:sym typeface="Arial"/>
              </a:rPr>
              <a:t>. </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8"/>
          <p:cNvSpPr txBox="1">
            <a:spLocks noGrp="1"/>
          </p:cNvSpPr>
          <p:nvPr>
            <p:ph type="title"/>
          </p:nvPr>
        </p:nvSpPr>
        <p:spPr>
          <a:xfrm>
            <a:off x="457200" y="457200"/>
            <a:ext cx="8229600" cy="9558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Sağlık</a:t>
            </a:r>
            <a:r>
              <a:rPr lang="en-US" sz="3600" b="1" i="0" u="none" dirty="0">
                <a:solidFill>
                  <a:schemeClr val="dk1"/>
                </a:solidFill>
                <a:latin typeface="Arial"/>
                <a:ea typeface="Arial"/>
                <a:cs typeface="Arial"/>
                <a:sym typeface="Arial"/>
              </a:rPr>
              <a:t> </a:t>
            </a:r>
            <a:r>
              <a:rPr lang="tr-TR" sz="3600" b="1" dirty="0">
                <a:solidFill>
                  <a:schemeClr val="dk1"/>
                </a:solidFill>
                <a:latin typeface="Arial"/>
                <a:ea typeface="Arial"/>
                <a:cs typeface="Arial"/>
                <a:sym typeface="Arial"/>
              </a:rPr>
              <a:t>R</a:t>
            </a:r>
            <a:r>
              <a:rPr lang="en-US" sz="3600" b="1" i="0" u="none" dirty="0" err="1" smtClean="0">
                <a:solidFill>
                  <a:schemeClr val="dk1"/>
                </a:solidFill>
                <a:latin typeface="Arial"/>
                <a:ea typeface="Arial"/>
                <a:cs typeface="Arial"/>
                <a:sym typeface="Arial"/>
              </a:rPr>
              <a:t>aporu</a:t>
            </a:r>
            <a:r>
              <a:rPr lang="en-US" sz="3600" b="1" i="0" u="none" dirty="0">
                <a:solidFill>
                  <a:schemeClr val="dk1"/>
                </a:solidFill>
                <a:latin typeface="Arial"/>
                <a:ea typeface="Arial"/>
                <a:cs typeface="Arial"/>
                <a:sym typeface="Arial"/>
              </a:rPr>
              <a:t>;</a:t>
            </a:r>
            <a:endParaRPr dirty="0"/>
          </a:p>
        </p:txBody>
      </p:sp>
      <p:sp>
        <p:nvSpPr>
          <p:cNvPr id="205" name="Google Shape;205;p28"/>
          <p:cNvSpPr txBox="1">
            <a:spLocks noGrp="1"/>
          </p:cNvSpPr>
          <p:nvPr>
            <p:ph idx="1"/>
          </p:nvPr>
        </p:nvSpPr>
        <p:spPr>
          <a:xfrm>
            <a:off x="457200" y="1557337"/>
            <a:ext cx="8229600" cy="4310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Tabiplerce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verilen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sağlık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raporlarında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kaşe</a:t>
            </a:r>
            <a:endParaRPr dirty="0"/>
          </a:p>
          <a:p>
            <a:pPr marL="342900" lvl="0" indent="-342900" algn="l" rtl="0">
              <a:lnSpc>
                <a:spcPct val="100000"/>
              </a:lnSpc>
              <a:spcBef>
                <a:spcPts val="640"/>
              </a:spcBef>
              <a:spcAft>
                <a:spcPts val="0"/>
              </a:spcAft>
              <a:buSzPts val="2400"/>
              <a:buNone/>
            </a:pPr>
            <a:r>
              <a:rPr lang="en-US" sz="3200" b="0" i="0" u="none" dirty="0">
                <a:solidFill>
                  <a:schemeClr val="dk1"/>
                </a:solidFill>
                <a:latin typeface="Arial"/>
                <a:ea typeface="Arial"/>
                <a:cs typeface="Arial"/>
                <a:sym typeface="Arial"/>
              </a:rPr>
              <a:t>    </a:t>
            </a:r>
            <a:r>
              <a:rPr lang="tr-TR" dirty="0" smtClean="0"/>
              <a:t>v</a:t>
            </a:r>
            <a:r>
              <a:rPr lang="en-US" sz="3200" b="0" i="0" u="none" dirty="0" smtClean="0">
                <a:solidFill>
                  <a:schemeClr val="dk1"/>
                </a:solidFill>
                <a:latin typeface="Arial"/>
                <a:ea typeface="Arial"/>
                <a:cs typeface="Arial"/>
                <a:sym typeface="Arial"/>
              </a:rPr>
              <a:t>e </a:t>
            </a:r>
            <a:r>
              <a:rPr lang="tr-TR" sz="3200" b="0" i="0" u="none" dirty="0" smtClean="0">
                <a:solidFill>
                  <a:schemeClr val="dk1"/>
                </a:solidFill>
                <a:latin typeface="Arial"/>
                <a:ea typeface="Arial"/>
                <a:cs typeface="Arial"/>
                <a:sym typeface="Arial"/>
              </a:rPr>
              <a:t>ıslak </a:t>
            </a:r>
            <a:r>
              <a:rPr lang="en-US" sz="3200" b="0" i="0" u="none" dirty="0" err="1" smtClean="0">
                <a:solidFill>
                  <a:schemeClr val="dk1"/>
                </a:solidFill>
                <a:latin typeface="Arial"/>
                <a:ea typeface="Arial"/>
                <a:cs typeface="Arial"/>
                <a:sym typeface="Arial"/>
              </a:rPr>
              <a:t>imza</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olmalıdır</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err="1">
                <a:solidFill>
                  <a:schemeClr val="dk1"/>
                </a:solidFill>
                <a:latin typeface="Arial"/>
                <a:ea typeface="Arial"/>
                <a:cs typeface="Arial"/>
                <a:sym typeface="Arial"/>
              </a:rPr>
              <a:t>Verilen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raporların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gerçeğe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uygun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olmadığının</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tesbiti</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halinde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raporlar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geçersiz</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sayılır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sorumlular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hakkında</a:t>
            </a:r>
            <a:r>
              <a:rPr lang="en-US" sz="3200" b="0" i="0" u="none" dirty="0">
                <a:solidFill>
                  <a:schemeClr val="dk1"/>
                </a:solidFill>
                <a:latin typeface="Arial"/>
                <a:ea typeface="Arial"/>
                <a:cs typeface="Arial"/>
                <a:sym typeface="Arial"/>
              </a:rPr>
              <a:t> </a:t>
            </a:r>
            <a:r>
              <a:rPr lang="tr-TR" dirty="0">
                <a:sym typeface="Arial"/>
              </a:rPr>
              <a:t>C</a:t>
            </a:r>
            <a:r>
              <a:rPr lang="tr-TR" dirty="0" smtClean="0"/>
              <a:t>umhuriyet Savcılığına</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suç</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duyurusunda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bulunulur</a:t>
            </a:r>
            <a:r>
              <a:rPr lang="en-US" sz="3200" b="0" i="0" u="none" dirty="0">
                <a:solidFill>
                  <a:schemeClr val="dk1"/>
                </a:solidFill>
                <a:latin typeface="Arial"/>
                <a:ea typeface="Arial"/>
                <a:cs typeface="Arial"/>
                <a:sym typeface="Arial"/>
              </a:rPr>
              <a:t>.</a:t>
            </a:r>
            <a:endParaRPr dirty="0"/>
          </a:p>
          <a:p>
            <a:pPr marL="342900" lvl="0" indent="-342900" algn="l" rtl="0">
              <a:lnSpc>
                <a:spcPct val="100000"/>
              </a:lnSpc>
              <a:spcBef>
                <a:spcPts val="640"/>
              </a:spcBef>
              <a:spcAft>
                <a:spcPts val="0"/>
              </a:spcAft>
              <a:buClr>
                <a:schemeClr val="lt2"/>
              </a:buClr>
              <a:buSzPts val="2400"/>
              <a:buFont typeface="Noto Sans Symbols"/>
              <a:buChar char="■"/>
            </a:pPr>
            <a:r>
              <a:rPr lang="en-US" sz="3200" b="0" i="0" u="none" dirty="0">
                <a:solidFill>
                  <a:schemeClr val="dk1"/>
                </a:solidFill>
                <a:latin typeface="Arial"/>
                <a:ea typeface="Arial"/>
                <a:cs typeface="Arial"/>
                <a:sym typeface="Arial"/>
              </a:rPr>
              <a:t>Bu </a:t>
            </a:r>
            <a:r>
              <a:rPr lang="en-US" sz="3200" b="0" i="0" u="none" dirty="0" err="1" smtClean="0">
                <a:solidFill>
                  <a:schemeClr val="dk1"/>
                </a:solidFill>
                <a:latin typeface="Arial"/>
                <a:ea typeface="Arial"/>
                <a:cs typeface="Arial"/>
                <a:sym typeface="Arial"/>
              </a:rPr>
              <a:t>tabipler</a:t>
            </a:r>
            <a:r>
              <a:rPr lang="tr-TR" sz="3200" b="0" i="0" u="none" dirty="0" smtClean="0">
                <a:solidFill>
                  <a:schemeClr val="dk1"/>
                </a:solidFill>
                <a:latin typeface="Arial"/>
                <a:ea typeface="Arial"/>
                <a:cs typeface="Arial"/>
                <a:sym typeface="Arial"/>
              </a:rPr>
              <a:t>,</a:t>
            </a:r>
            <a:r>
              <a:rPr lang="en-US" sz="3200" b="0" i="0" u="none" dirty="0" smtClean="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bir</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daha</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sürücü</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sağlık</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raporu</a:t>
            </a:r>
            <a:r>
              <a:rPr lang="en-US" sz="3200" b="0" i="0" u="none" dirty="0">
                <a:solidFill>
                  <a:schemeClr val="dk1"/>
                </a:solidFill>
                <a:latin typeface="Arial"/>
                <a:ea typeface="Arial"/>
                <a:cs typeface="Arial"/>
                <a:sym typeface="Arial"/>
              </a:rPr>
              <a:t> </a:t>
            </a:r>
            <a:r>
              <a:rPr lang="en-US" sz="3200" b="0" i="0" u="none" dirty="0" err="1">
                <a:solidFill>
                  <a:schemeClr val="dk1"/>
                </a:solidFill>
                <a:latin typeface="Arial"/>
                <a:ea typeface="Arial"/>
                <a:cs typeface="Arial"/>
                <a:sym typeface="Arial"/>
              </a:rPr>
              <a:t>veremez</a:t>
            </a:r>
            <a:r>
              <a:rPr lang="en-US" sz="3200" b="0" i="0" u="none" dirty="0">
                <a:solidFill>
                  <a:schemeClr val="dk1"/>
                </a:solidFill>
                <a:latin typeface="Arial"/>
                <a:ea typeface="Arial"/>
                <a:cs typeface="Arial"/>
                <a:sym typeface="Arial"/>
              </a:rPr>
              <a:t>.</a:t>
            </a:r>
            <a:endParaRP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596"/>
        <p:cNvGrpSpPr/>
        <p:nvPr/>
      </p:nvGrpSpPr>
      <p:grpSpPr>
        <a:xfrm>
          <a:off x="0" y="0"/>
          <a:ext cx="0" cy="0"/>
          <a:chOff x="0" y="0"/>
          <a:chExt cx="0" cy="0"/>
        </a:xfrm>
      </p:grpSpPr>
      <p:sp>
        <p:nvSpPr>
          <p:cNvPr id="597" name="Google Shape;597;p92"/>
          <p:cNvSpPr txBox="1">
            <a:spLocks noGrp="1"/>
          </p:cNvSpPr>
          <p:nvPr>
            <p:ph type="title"/>
          </p:nvPr>
        </p:nvSpPr>
        <p:spPr>
          <a:xfrm>
            <a:off x="457200" y="457200"/>
            <a:ext cx="8229600" cy="10272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3600"/>
              <a:buFont typeface="Arial"/>
              <a:buNone/>
            </a:pPr>
            <a:r>
              <a:rPr lang="en-US" sz="3600" b="1" i="0" u="none" dirty="0" err="1">
                <a:solidFill>
                  <a:schemeClr val="dk1"/>
                </a:solidFill>
                <a:latin typeface="Arial"/>
                <a:ea typeface="Arial"/>
                <a:cs typeface="Arial"/>
                <a:sym typeface="Arial"/>
              </a:rPr>
              <a:t>Kas</a:t>
            </a:r>
            <a:r>
              <a:rPr lang="en-US" sz="3600" b="1" i="0" u="none" dirty="0">
                <a:solidFill>
                  <a:schemeClr val="dk1"/>
                </a:solidFill>
                <a:latin typeface="Arial"/>
                <a:ea typeface="Arial"/>
                <a:cs typeface="Arial"/>
                <a:sym typeface="Arial"/>
              </a:rPr>
              <a:t> </a:t>
            </a:r>
            <a:r>
              <a:rPr lang="en-US" sz="3600" b="1" i="0" u="none" dirty="0" err="1">
                <a:solidFill>
                  <a:schemeClr val="dk1"/>
                </a:solidFill>
                <a:latin typeface="Arial"/>
                <a:ea typeface="Arial"/>
                <a:cs typeface="Arial"/>
                <a:sym typeface="Arial"/>
              </a:rPr>
              <a:t>hastalıkları</a:t>
            </a:r>
            <a:r>
              <a:rPr lang="en-US" sz="3600" b="1" i="0" u="none" dirty="0">
                <a:solidFill>
                  <a:schemeClr val="dk1"/>
                </a:solidFill>
                <a:latin typeface="Arial"/>
                <a:ea typeface="Arial"/>
                <a:cs typeface="Arial"/>
                <a:sym typeface="Arial"/>
              </a:rPr>
              <a:t>;</a:t>
            </a:r>
            <a:endParaRPr b="1" dirty="0"/>
          </a:p>
        </p:txBody>
      </p:sp>
      <p:sp>
        <p:nvSpPr>
          <p:cNvPr id="598" name="Google Shape;598;p92"/>
          <p:cNvSpPr txBox="1">
            <a:spLocks noGrp="1"/>
          </p:cNvSpPr>
          <p:nvPr>
            <p:ph idx="1"/>
          </p:nvPr>
        </p:nvSpPr>
        <p:spPr>
          <a:xfrm>
            <a:off x="468312" y="1412875"/>
            <a:ext cx="8229600" cy="48243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lt2"/>
              </a:buClr>
              <a:buSzPts val="1800"/>
              <a:buFont typeface="Noto Sans Symbols"/>
              <a:buChar char="■"/>
            </a:pPr>
            <a:r>
              <a:rPr lang="en-US" sz="2400" b="0" i="0" u="none" dirty="0" err="1">
                <a:solidFill>
                  <a:schemeClr val="dk1"/>
                </a:solidFill>
                <a:latin typeface="Arial"/>
                <a:ea typeface="Arial"/>
                <a:cs typeface="Arial"/>
                <a:sym typeface="Arial"/>
              </a:rPr>
              <a:t>Myopati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progresif</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muskuler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distrofisi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myotonisi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kas-sinir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kavşak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hastalıkları</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şahıslardan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trafik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güvenliğini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engelleyecek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şekilde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olanlara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sürücü</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belgesi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verilmez</a:t>
            </a:r>
            <a:r>
              <a:rPr lang="en-US" sz="2400" b="0" i="0" u="none" dirty="0">
                <a:solidFill>
                  <a:schemeClr val="dk1"/>
                </a:solidFill>
                <a:latin typeface="Arial"/>
                <a:ea typeface="Arial"/>
                <a:cs typeface="Arial"/>
                <a:sym typeface="Arial"/>
              </a:rPr>
              <a:t>. </a:t>
            </a:r>
            <a:endParaRPr dirty="0"/>
          </a:p>
          <a:p>
            <a:pPr marL="342900" lvl="0" indent="-342900" algn="l" rtl="0">
              <a:lnSpc>
                <a:spcPct val="90000"/>
              </a:lnSpc>
              <a:spcBef>
                <a:spcPts val="480"/>
              </a:spcBef>
              <a:spcAft>
                <a:spcPts val="0"/>
              </a:spcAft>
              <a:buClr>
                <a:schemeClr val="lt2"/>
              </a:buClr>
              <a:buSzPts val="1800"/>
              <a:buFont typeface="Noto Sans Symbols"/>
              <a:buChar char="■"/>
            </a:pPr>
            <a:r>
              <a:rPr lang="en-US" sz="2400" b="0" i="0" u="none" dirty="0" err="1">
                <a:solidFill>
                  <a:schemeClr val="dk1"/>
                </a:solidFill>
                <a:latin typeface="Arial"/>
                <a:ea typeface="Arial"/>
                <a:cs typeface="Arial"/>
                <a:sym typeface="Arial"/>
              </a:rPr>
              <a:t>Trafik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güvenliğini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engelleyecek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şekilde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olmayanlara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yılda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bir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kez</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muayene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olmak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kaydıyla</a:t>
            </a:r>
            <a:r>
              <a:rPr lang="en-US" sz="2400" b="0" i="0" u="none" dirty="0">
                <a:solidFill>
                  <a:schemeClr val="dk1"/>
                </a:solidFill>
                <a:latin typeface="Arial"/>
                <a:ea typeface="Arial"/>
                <a:cs typeface="Arial"/>
                <a:sym typeface="Arial"/>
              </a:rPr>
              <a:t> 1. </a:t>
            </a:r>
            <a:r>
              <a:rPr lang="en-US" sz="2400" b="0" i="0" u="none" dirty="0" err="1">
                <a:solidFill>
                  <a:schemeClr val="dk1"/>
                </a:solidFill>
                <a:latin typeface="Arial"/>
                <a:ea typeface="Arial"/>
                <a:cs typeface="Arial"/>
                <a:sym typeface="Arial"/>
              </a:rPr>
              <a:t>grup</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sürücü</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belgesi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sınıflarından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verilebilir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Ancak</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bu</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fıkrada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belirtilen</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sürücü</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belgeleri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ile</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iki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tekerlekli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motorlu</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araçlar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ambulans</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resmi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veya</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ticari</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araçlar</a:t>
            </a:r>
            <a:r>
              <a:rPr lang="en-US" sz="2400" b="0" i="0" u="none" dirty="0">
                <a:solidFill>
                  <a:schemeClr val="dk1"/>
                </a:solidFill>
                <a:latin typeface="Arial"/>
                <a:ea typeface="Arial"/>
                <a:cs typeface="Arial"/>
                <a:sym typeface="Arial"/>
              </a:rPr>
              <a:t> </a:t>
            </a:r>
            <a:r>
              <a:rPr lang="en-US" sz="2400" b="0" i="0" u="none" dirty="0" err="1">
                <a:solidFill>
                  <a:schemeClr val="dk1"/>
                </a:solidFill>
                <a:latin typeface="Arial"/>
                <a:ea typeface="Arial"/>
                <a:cs typeface="Arial"/>
                <a:sym typeface="Arial"/>
              </a:rPr>
              <a:t>kullanılamaz</a:t>
            </a:r>
            <a:r>
              <a:rPr lang="en-US" sz="2400" b="0" i="0" u="none" dirty="0">
                <a:solidFill>
                  <a:schemeClr val="dk1"/>
                </a:solidFill>
                <a:latin typeface="Arial"/>
                <a:ea typeface="Arial"/>
                <a:cs typeface="Arial"/>
                <a:sym typeface="Arial"/>
              </a:rPr>
              <a:t>.</a:t>
            </a:r>
            <a:endParaRPr dirty="0"/>
          </a:p>
          <a:p>
            <a:pPr marL="342900" lvl="0" indent="-342900" algn="l" rtl="0">
              <a:lnSpc>
                <a:spcPct val="90000"/>
              </a:lnSpc>
              <a:spcBef>
                <a:spcPts val="480"/>
              </a:spcBef>
              <a:spcAft>
                <a:spcPts val="0"/>
              </a:spcAft>
              <a:buClr>
                <a:schemeClr val="lt2"/>
              </a:buClr>
              <a:buSzPts val="1800"/>
              <a:buFont typeface="Noto Sans Symbols"/>
              <a:buChar char="■"/>
            </a:pPr>
            <a:r>
              <a:rPr lang="en-US" sz="2400" b="1" i="0" u="none" dirty="0" err="1">
                <a:solidFill>
                  <a:schemeClr val="dk1"/>
                </a:solidFill>
                <a:latin typeface="Arial"/>
                <a:ea typeface="Arial"/>
                <a:cs typeface="Arial"/>
                <a:sym typeface="Arial"/>
              </a:rPr>
              <a:t>Kişide</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bilinç</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kaybının</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yaşandığı</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ancak</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epilepsi</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tanısı</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konulmayan</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diğer</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durumlarda</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nöroloji</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uzmanınca</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bilinç</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kaybının</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sürüş</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esnasında</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tekrarlama</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riskine</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göre</a:t>
            </a:r>
            <a:r>
              <a:rPr lang="en-US" sz="2400" b="1" i="0" u="none" dirty="0">
                <a:solidFill>
                  <a:schemeClr val="dk1"/>
                </a:solidFill>
                <a:latin typeface="Arial"/>
                <a:ea typeface="Arial"/>
                <a:cs typeface="Arial"/>
                <a:sym typeface="Arial"/>
              </a:rPr>
              <a:t> </a:t>
            </a:r>
            <a:r>
              <a:rPr lang="en-US" sz="2400" b="1" i="0" u="none" dirty="0" err="1">
                <a:solidFill>
                  <a:schemeClr val="dk1"/>
                </a:solidFill>
                <a:latin typeface="Arial"/>
                <a:ea typeface="Arial"/>
                <a:cs typeface="Arial"/>
                <a:sym typeface="Arial"/>
              </a:rPr>
              <a:t>değerlendirilir</a:t>
            </a:r>
            <a:r>
              <a:rPr lang="en-US" sz="2400" b="1" i="0" u="none" dirty="0">
                <a:solidFill>
                  <a:schemeClr val="dk1"/>
                </a:solidFill>
                <a:latin typeface="Arial"/>
                <a:ea typeface="Arial"/>
                <a:cs typeface="Arial"/>
                <a:sym typeface="Arial"/>
              </a:rPr>
              <a:t>.”</a:t>
            </a:r>
            <a:endParaRPr b="1"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a:effectLst>
                  <a:outerShdw blurRad="38100" dist="38100" dir="2700000" algn="tl">
                    <a:srgbClr val="000000">
                      <a:alpha val="43137"/>
                    </a:srgbClr>
                  </a:outerShdw>
                </a:effectLst>
              </a:rPr>
              <a:t>6331 sayılı </a:t>
            </a:r>
            <a:r>
              <a:rPr lang="tr-TR" sz="3600" b="1" dirty="0" smtClean="0">
                <a:effectLst>
                  <a:outerShdw blurRad="38100" dist="38100" dir="2700000" algn="tl">
                    <a:srgbClr val="000000">
                      <a:alpha val="43137"/>
                    </a:srgbClr>
                  </a:outerShdw>
                </a:effectLst>
              </a:rPr>
              <a:t>İş Kanununun </a:t>
            </a:r>
            <a:r>
              <a:rPr lang="tr-TR" sz="3600" b="1" dirty="0">
                <a:effectLst>
                  <a:outerShdw blurRad="38100" dist="38100" dir="2700000" algn="tl">
                    <a:srgbClr val="000000">
                      <a:alpha val="43137"/>
                    </a:srgbClr>
                  </a:outerShdw>
                </a:effectLst>
              </a:rPr>
              <a:t>amacı, kapsamı ve ilgili maddesi ne şekildedir?</a:t>
            </a:r>
            <a:r>
              <a:rPr lang="tr-TR" dirty="0"/>
              <a:t/>
            </a:r>
            <a:br>
              <a:rPr lang="tr-TR" dirty="0"/>
            </a:br>
            <a:endParaRPr lang="tr-TR" dirty="0"/>
          </a:p>
        </p:txBody>
      </p:sp>
      <p:sp>
        <p:nvSpPr>
          <p:cNvPr id="3" name="İçerik Yer Tutucusu 2"/>
          <p:cNvSpPr>
            <a:spLocks noGrp="1"/>
          </p:cNvSpPr>
          <p:nvPr>
            <p:ph idx="1"/>
          </p:nvPr>
        </p:nvSpPr>
        <p:spPr/>
        <p:txBody>
          <a:bodyPr>
            <a:normAutofit fontScale="55000" lnSpcReduction="20000"/>
          </a:bodyPr>
          <a:lstStyle/>
          <a:p>
            <a:pPr marL="0" indent="0" fontAlgn="base">
              <a:buNone/>
            </a:pPr>
            <a:r>
              <a:rPr lang="tr-TR" b="1" i="1" dirty="0" smtClean="0"/>
              <a:t>      Kapsam</a:t>
            </a:r>
            <a:r>
              <a:rPr lang="tr-TR" b="1" i="1" dirty="0"/>
              <a:t/>
            </a:r>
            <a:br>
              <a:rPr lang="tr-TR" b="1" i="1" dirty="0"/>
            </a:br>
            <a:r>
              <a:rPr lang="tr-TR" b="1" i="1" dirty="0" smtClean="0"/>
              <a:t>     MADDE </a:t>
            </a:r>
            <a:r>
              <a:rPr lang="tr-TR" b="1" i="1" dirty="0"/>
              <a:t>2 –</a:t>
            </a:r>
            <a:r>
              <a:rPr lang="tr-TR" i="1" dirty="0"/>
              <a:t> (1) Bu Kanun; kamu ve özel sektöre ait bütün işlere ve işyerlerine, bu işyerlerinin işverenleri ile işveren vekillerine, çırak ve stajyerler de dâhil olmak üzere tüm çalışanlarına faaliyet konularına bakılmaksızın uygulanır.</a:t>
            </a:r>
            <a:endParaRPr lang="tr-TR" dirty="0"/>
          </a:p>
          <a:p>
            <a:pPr fontAlgn="base"/>
            <a:r>
              <a:rPr lang="tr-TR" b="1" i="1" dirty="0"/>
              <a:t>Sağlık Gözetimi </a:t>
            </a:r>
            <a:endParaRPr lang="tr-TR" dirty="0"/>
          </a:p>
          <a:p>
            <a:pPr fontAlgn="base"/>
            <a:r>
              <a:rPr lang="tr-TR" b="1" i="1" dirty="0"/>
              <a:t>MADDE 15 –</a:t>
            </a:r>
            <a:r>
              <a:rPr lang="tr-TR" i="1" dirty="0"/>
              <a:t> (1) İşveren;</a:t>
            </a:r>
            <a:endParaRPr lang="tr-TR" dirty="0"/>
          </a:p>
          <a:p>
            <a:pPr fontAlgn="base"/>
            <a:r>
              <a:rPr lang="tr-TR" i="1" dirty="0"/>
              <a:t>a) Çalışanların işyerinde maruz kalacakları sağlık ve güvenlik risklerini dikkate alarak sağlık gözetimine tabi tutulmalarını sağlar.</a:t>
            </a:r>
            <a:endParaRPr lang="tr-TR" dirty="0"/>
          </a:p>
          <a:p>
            <a:pPr fontAlgn="base"/>
            <a:r>
              <a:rPr lang="tr-TR" i="1" dirty="0"/>
              <a:t>b) Aşağıdaki hallerde çalışanların sağlık muayenelerinin yapılmasını sağlamak zorundadır:</a:t>
            </a:r>
            <a:endParaRPr lang="tr-TR" dirty="0"/>
          </a:p>
          <a:p>
            <a:pPr fontAlgn="base"/>
            <a:r>
              <a:rPr lang="tr-TR" i="1" dirty="0"/>
              <a:t>1)işe </a:t>
            </a:r>
            <a:r>
              <a:rPr lang="tr-TR" i="1" dirty="0" smtClean="0"/>
              <a:t>girişte</a:t>
            </a:r>
            <a:r>
              <a:rPr lang="tr-TR" i="1" dirty="0"/>
              <a:t/>
            </a:r>
            <a:br>
              <a:rPr lang="tr-TR" i="1" dirty="0"/>
            </a:br>
            <a:r>
              <a:rPr lang="tr-TR" i="1" dirty="0"/>
              <a:t>2) </a:t>
            </a:r>
            <a:r>
              <a:rPr lang="tr-TR" i="1" dirty="0" smtClean="0"/>
              <a:t>iş değişikliğinde</a:t>
            </a:r>
            <a:r>
              <a:rPr lang="tr-TR" i="1" dirty="0"/>
              <a:t/>
            </a:r>
            <a:br>
              <a:rPr lang="tr-TR" i="1" dirty="0"/>
            </a:br>
            <a:r>
              <a:rPr lang="tr-TR" i="1" dirty="0"/>
              <a:t>3) İş kazası, meslek hastalığı veya sağlık nedeniyle tekrarlanan işten uzaklaşmalarından sonra işe dönüşlerinde talep etmeleri hâlinde.</a:t>
            </a:r>
            <a:br>
              <a:rPr lang="tr-TR" i="1" dirty="0"/>
            </a:br>
            <a:r>
              <a:rPr lang="tr-TR" i="1" dirty="0"/>
              <a:t>4) İşin devamı süresince, çalışanın ve işin niteliği ile </a:t>
            </a:r>
            <a:r>
              <a:rPr lang="tr-TR" b="1" i="1" u="sng" dirty="0"/>
              <a:t>işyerinin tehlike sınıfına</a:t>
            </a:r>
            <a:r>
              <a:rPr lang="tr-TR" i="1" dirty="0"/>
              <a:t> göre Bakanlıkça belirlenen düzenli aralıklarla.</a:t>
            </a:r>
            <a:endParaRPr lang="tr-TR" dirty="0"/>
          </a:p>
          <a:p>
            <a:pPr fontAlgn="base"/>
            <a:r>
              <a:rPr lang="tr-TR" i="1" dirty="0"/>
              <a:t>(2) Tehlikeli ve çok tehlikeli sınıfta yer alan işlerde çalışacaklar, </a:t>
            </a:r>
            <a:r>
              <a:rPr lang="tr-TR" b="1" i="1" dirty="0">
                <a:solidFill>
                  <a:srgbClr val="FF0000"/>
                </a:solidFill>
              </a:rPr>
              <a:t>yapacakları işe uygun olduklarını belirten sağlık raporu olmadan işe başlatılamaz.</a:t>
            </a:r>
            <a:endParaRPr lang="tr-TR" b="1" dirty="0">
              <a:solidFill>
                <a:srgbClr val="FF0000"/>
              </a:solidFill>
            </a:endParaRPr>
          </a:p>
          <a:p>
            <a:endParaRPr lang="tr-TR" dirty="0"/>
          </a:p>
        </p:txBody>
      </p:sp>
    </p:spTree>
    <p:extLst>
      <p:ext uri="{BB962C8B-B14F-4D97-AF65-F5344CB8AC3E}">
        <p14:creationId xmlns:p14="http://schemas.microsoft.com/office/powerpoint/2010/main" val="197572692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fontAlgn="base"/>
            <a:r>
              <a:rPr lang="tr-TR" i="1" dirty="0"/>
              <a:t>(3) </a:t>
            </a:r>
            <a:r>
              <a:rPr lang="tr-TR" b="1" i="1" dirty="0"/>
              <a:t>(Değişik birinci cümle: 10/9/2014-6552/17 </a:t>
            </a:r>
            <a:r>
              <a:rPr lang="tr-TR" b="1" i="1" dirty="0" err="1"/>
              <a:t>md.</a:t>
            </a:r>
            <a:r>
              <a:rPr lang="tr-TR" b="1" i="1" dirty="0"/>
              <a:t>) </a:t>
            </a:r>
            <a:r>
              <a:rPr lang="tr-TR" i="1" dirty="0"/>
              <a:t>Bu Kanun kapsamında alınması gereken sağlık raporları işyeri hekiminden alınır. </a:t>
            </a:r>
            <a:r>
              <a:rPr lang="tr-TR" b="1" i="1" u="sng" dirty="0" smtClean="0"/>
              <a:t>10 (50 kişi oldu)’dan </a:t>
            </a:r>
            <a:r>
              <a:rPr lang="tr-TR" b="1" i="1" u="sng" dirty="0"/>
              <a:t>az çalışanı bulunan ve az tehlikeli işyerleri </a:t>
            </a:r>
            <a:r>
              <a:rPr lang="tr-TR" i="1" dirty="0"/>
              <a:t>için ise </a:t>
            </a:r>
            <a:r>
              <a:rPr lang="tr-TR" i="1" u="sng" dirty="0"/>
              <a:t>kamu hizmet sunucuları </a:t>
            </a:r>
            <a:r>
              <a:rPr lang="tr-TR" b="1" i="1" u="sng" dirty="0"/>
              <a:t>veya</a:t>
            </a:r>
            <a:r>
              <a:rPr lang="tr-TR" i="1" dirty="0"/>
              <a:t> </a:t>
            </a:r>
            <a:r>
              <a:rPr lang="tr-TR" i="1" u="sng" dirty="0"/>
              <a:t>aile hekimlerinden</a:t>
            </a:r>
            <a:r>
              <a:rPr lang="tr-TR" i="1" dirty="0"/>
              <a:t> de alınabilir. Raporlara itirazlar Sağlık Bakanlığı tarafından belirlenen hakem hastanelere yapılır, verilen kararlar kesindir.</a:t>
            </a:r>
            <a:endParaRPr lang="tr-TR" dirty="0"/>
          </a:p>
          <a:p>
            <a:pPr fontAlgn="base"/>
            <a:r>
              <a:rPr lang="tr-TR" b="1" i="1" u="sng" dirty="0">
                <a:solidFill>
                  <a:srgbClr val="FF0000"/>
                </a:solidFill>
                <a:effectLst>
                  <a:outerShdw blurRad="38100" dist="38100" dir="2700000" algn="tl">
                    <a:srgbClr val="000000">
                      <a:alpha val="43137"/>
                    </a:srgbClr>
                  </a:outerShdw>
                </a:effectLst>
              </a:rPr>
              <a:t>(4) Sağlık gözetiminden doğan maliyet ve bu gözetimden kaynaklı her türlü ek maliyet işverence karşılanır, çalışana yansıtılamaz.</a:t>
            </a:r>
            <a:endParaRPr lang="tr-TR" b="1" u="sng" dirty="0">
              <a:solidFill>
                <a:srgbClr val="FF0000"/>
              </a:solidFill>
              <a:effectLst>
                <a:outerShdw blurRad="38100" dist="38100" dir="2700000" algn="tl">
                  <a:srgbClr val="000000">
                    <a:alpha val="43137"/>
                  </a:srgbClr>
                </a:outerShdw>
              </a:effectLst>
            </a:endParaRPr>
          </a:p>
          <a:p>
            <a:pPr fontAlgn="base"/>
            <a:r>
              <a:rPr lang="tr-TR" i="1" dirty="0"/>
              <a:t>(5) Sağlık muayenesi yaptırılan çalışanın özel hayatı ve itibarının korunması açısından sağlık bilgileri gizli tutulur.</a:t>
            </a:r>
            <a:endParaRPr lang="tr-TR" dirty="0"/>
          </a:p>
          <a:p>
            <a:pPr fontAlgn="base"/>
            <a:r>
              <a:rPr lang="tr-TR" dirty="0"/>
              <a:t>Bu hükümlere bakıldığında sanki </a:t>
            </a:r>
            <a:r>
              <a:rPr lang="tr-TR" b="1" dirty="0"/>
              <a:t>Mesleki Eğitim Merkezlerine</a:t>
            </a:r>
            <a:r>
              <a:rPr lang="tr-TR" dirty="0"/>
              <a:t> girişte öğrencilere Aile Hekimlerinin sağlık raporu vermeye yetkili oldukları yönünde hatalı yorumlar yapılabilmektedir.</a:t>
            </a:r>
          </a:p>
          <a:p>
            <a:pPr fontAlgn="base"/>
            <a:r>
              <a:rPr lang="tr-TR" dirty="0"/>
              <a:t>Meslek Liselerinde de olduğu gibi, Mesleki Eğitim Merkezlerine girişte de öğrencilere aile hekimlerinin öğrencilerin “</a:t>
            </a:r>
            <a:r>
              <a:rPr lang="tr-TR" i="1" dirty="0"/>
              <a:t>sağlık durumlarının ilgili mesleğin öğrenimine elverişli olup olmadığı</a:t>
            </a:r>
            <a:r>
              <a:rPr lang="tr-TR" dirty="0"/>
              <a:t>” noktasında </a:t>
            </a:r>
            <a:r>
              <a:rPr lang="tr-TR" b="1" dirty="0"/>
              <a:t>Aile </a:t>
            </a:r>
            <a:r>
              <a:rPr lang="tr-TR" b="1" dirty="0" smtClean="0"/>
              <a:t>Hekimlerini muayene </a:t>
            </a:r>
            <a:r>
              <a:rPr lang="tr-TR" b="1" dirty="0"/>
              <a:t>yapıp sağlık raporu tanziminde yetkili </a:t>
            </a:r>
            <a:r>
              <a:rPr lang="tr-TR" b="1" dirty="0" smtClean="0"/>
              <a:t>değillerdir.</a:t>
            </a:r>
          </a:p>
          <a:p>
            <a:pPr fontAlgn="base"/>
            <a:r>
              <a:rPr lang="tr-TR" b="1" dirty="0" smtClean="0"/>
              <a:t>İş yeri hekimleri bu hususta YETKİLİDİR.</a:t>
            </a:r>
            <a:endParaRPr lang="tr-TR" dirty="0"/>
          </a:p>
          <a:p>
            <a:endParaRPr lang="tr-TR" dirty="0"/>
          </a:p>
        </p:txBody>
      </p:sp>
    </p:spTree>
    <p:extLst>
      <p:ext uri="{BB962C8B-B14F-4D97-AF65-F5344CB8AC3E}">
        <p14:creationId xmlns:p14="http://schemas.microsoft.com/office/powerpoint/2010/main" val="7354521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fontAlgn="base"/>
            <a:r>
              <a:rPr lang="tr-TR" dirty="0"/>
              <a:t>Tüm iş ve işlemlerin, </a:t>
            </a:r>
            <a:r>
              <a:rPr lang="tr-TR" u="sng" dirty="0">
                <a:hlinkClick r:id="rId2"/>
              </a:rPr>
              <a:t>Milli Eğitim Bakanlığı Destek Hizmetleri Genel Müdürlüğünün 19/08/2014 tarih ve 2014/16 sayılı İş Sağlığı ve Güvenliği konulu Genelgesinde </a:t>
            </a:r>
            <a:r>
              <a:rPr lang="tr-TR" dirty="0"/>
              <a:t>de belirtildiği üzere </a:t>
            </a:r>
            <a:r>
              <a:rPr lang="tr-TR" b="1" dirty="0"/>
              <a:t>Milli Eğitim Bakanlığı tarafından</a:t>
            </a:r>
            <a:r>
              <a:rPr lang="tr-TR" dirty="0"/>
              <a:t> yürütülmesi </a:t>
            </a:r>
            <a:r>
              <a:rPr lang="tr-TR" dirty="0" smtClean="0"/>
              <a:t>gerekmektedir.</a:t>
            </a:r>
            <a:endParaRPr lang="tr-TR" dirty="0"/>
          </a:p>
          <a:p>
            <a:pPr fontAlgn="base"/>
            <a:r>
              <a:rPr lang="tr-TR" dirty="0"/>
              <a:t>Diğer bir husus ta Milli Eğitim İl Müdürlükleri tarafından her okulun AYRI bir işyeri olarak kabul edilmesi gerektiği, bazı okullarda 9. sınıf öğrencilerinin sayısının 50’den az olduğu ve bu nedenle de Aile Hekimlerinin bu raporları vermeleri gerektiği yönünde iddialar ortaya atılmaktadır</a:t>
            </a:r>
            <a:r>
              <a:rPr lang="tr-TR" dirty="0" smtClean="0"/>
              <a:t>.</a:t>
            </a:r>
            <a:endParaRPr lang="tr-TR" dirty="0"/>
          </a:p>
        </p:txBody>
      </p:sp>
    </p:spTree>
    <p:extLst>
      <p:ext uri="{BB962C8B-B14F-4D97-AF65-F5344CB8AC3E}">
        <p14:creationId xmlns:p14="http://schemas.microsoft.com/office/powerpoint/2010/main" val="8519514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0" indent="0" fontAlgn="base">
              <a:buNone/>
            </a:pPr>
            <a:r>
              <a:rPr lang="tr-TR" b="1" i="1" dirty="0" smtClean="0">
                <a:solidFill>
                  <a:srgbClr val="FF0000"/>
                </a:solidFill>
                <a:effectLst>
                  <a:outerShdw blurRad="38100" dist="38100" dir="2700000" algn="tl">
                    <a:srgbClr val="000000">
                      <a:alpha val="43137"/>
                    </a:srgbClr>
                  </a:outerShdw>
                </a:effectLst>
              </a:rPr>
              <a:t>      ÖZETLE;</a:t>
            </a:r>
          </a:p>
          <a:p>
            <a:pPr fontAlgn="base"/>
            <a:r>
              <a:rPr lang="tr-TR" b="1" dirty="0" smtClean="0"/>
              <a:t>Elektrik</a:t>
            </a:r>
            <a:r>
              <a:rPr lang="tr-TR" b="1" dirty="0"/>
              <a:t>, makina, </a:t>
            </a:r>
            <a:r>
              <a:rPr lang="tr-TR" b="1" dirty="0" err="1"/>
              <a:t>vs</a:t>
            </a:r>
            <a:r>
              <a:rPr lang="tr-TR" b="1" dirty="0"/>
              <a:t> alanlarda eğitim görmek o alanlarda çalışmak </a:t>
            </a:r>
            <a:r>
              <a:rPr lang="tr-TR" b="1" dirty="0" err="1" smtClean="0"/>
              <a:t>demektir.Bu</a:t>
            </a:r>
            <a:r>
              <a:rPr lang="tr-TR" b="1" dirty="0" smtClean="0"/>
              <a:t> tür durumlar işe giriş raporu verilmesini gerektirir.</a:t>
            </a:r>
            <a:endParaRPr lang="tr-TR" dirty="0"/>
          </a:p>
          <a:p>
            <a:pPr fontAlgn="base"/>
            <a:r>
              <a:rPr lang="tr-TR" b="1" dirty="0" smtClean="0"/>
              <a:t>Söz </a:t>
            </a:r>
            <a:r>
              <a:rPr lang="tr-TR" b="1" dirty="0"/>
              <a:t>konusu alanlar </a:t>
            </a:r>
            <a:r>
              <a:rPr lang="tr-TR" b="1" i="1" u="sng" dirty="0">
                <a:effectLst>
                  <a:outerShdw blurRad="38100" dist="38100" dir="2700000" algn="tl">
                    <a:srgbClr val="000000">
                      <a:alpha val="43137"/>
                    </a:srgbClr>
                  </a:outerShdw>
                </a:effectLst>
              </a:rPr>
              <a:t>Çok Tehlikeli ve Tehlikeli alanlardır.</a:t>
            </a:r>
            <a:endParaRPr lang="tr-TR" i="1" u="sng" dirty="0">
              <a:effectLst>
                <a:outerShdw blurRad="38100" dist="38100" dir="2700000" algn="tl">
                  <a:srgbClr val="000000">
                    <a:alpha val="43137"/>
                  </a:srgbClr>
                </a:outerShdw>
              </a:effectLst>
            </a:endParaRPr>
          </a:p>
          <a:p>
            <a:pPr fontAlgn="base"/>
            <a:r>
              <a:rPr lang="tr-TR" b="1" dirty="0" smtClean="0"/>
              <a:t>Söz </a:t>
            </a:r>
            <a:r>
              <a:rPr lang="tr-TR" b="1" dirty="0"/>
              <a:t>konusu alanlarda çalışacak, eğitim görecek kişilerin sağlık kontrollerinin değerlendirilmesi </a:t>
            </a:r>
            <a:r>
              <a:rPr lang="tr-TR" b="1" dirty="0" smtClean="0"/>
              <a:t> </a:t>
            </a:r>
            <a:r>
              <a:rPr lang="tr-TR" b="1" i="1" u="sng" dirty="0" smtClean="0">
                <a:effectLst>
                  <a:outerShdw blurRad="38100" dist="38100" dir="2700000" algn="tl">
                    <a:srgbClr val="000000">
                      <a:alpha val="43137"/>
                    </a:srgbClr>
                  </a:outerShdw>
                </a:effectLst>
              </a:rPr>
              <a:t>İŞYERİ </a:t>
            </a:r>
            <a:r>
              <a:rPr lang="tr-TR" b="1" i="1" u="sng" dirty="0">
                <a:effectLst>
                  <a:outerShdw blurRad="38100" dist="38100" dir="2700000" algn="tl">
                    <a:srgbClr val="000000">
                      <a:alpha val="43137"/>
                    </a:srgbClr>
                  </a:outerShdw>
                </a:effectLst>
              </a:rPr>
              <a:t>HEKİMLİĞİ </a:t>
            </a:r>
            <a:r>
              <a:rPr lang="tr-TR" b="1" dirty="0"/>
              <a:t>disiplini içinde bilimsel yöntemler ışığında ve bu konuda eğitim almış hekimler tarafından yapılmalıdır.</a:t>
            </a:r>
            <a:endParaRPr lang="tr-TR" dirty="0"/>
          </a:p>
          <a:p>
            <a:pPr fontAlgn="base"/>
            <a:r>
              <a:rPr lang="tr-TR" b="1" dirty="0"/>
              <a:t>Ç</a:t>
            </a:r>
            <a:r>
              <a:rPr lang="tr-TR" b="1" dirty="0" smtClean="0"/>
              <a:t>alışma </a:t>
            </a:r>
            <a:r>
              <a:rPr lang="tr-TR" b="1" dirty="0"/>
              <a:t>ortamını, ergonomisini ve risklerini bilmeyen hekimlerin bu alanlarda bulunacak kişilerin sağlıklarının bu alana uygun olup olmadığını değerlendirmeye çalışmaları </a:t>
            </a:r>
            <a:r>
              <a:rPr lang="tr-TR" b="1" u="sng" dirty="0"/>
              <a:t>mümkün değildir.</a:t>
            </a:r>
            <a:endParaRPr lang="tr-TR" u="sng" dirty="0"/>
          </a:p>
          <a:p>
            <a:pPr fontAlgn="base"/>
            <a:r>
              <a:rPr lang="tr-TR" b="1" dirty="0" smtClean="0"/>
              <a:t>Bazı </a:t>
            </a:r>
            <a:r>
              <a:rPr lang="tr-TR" b="1" dirty="0"/>
              <a:t>okullarda öğretmen, öğrenci ve hizmetli sayılarının 50’den az olduğu ve bu nedenle Aile Hekimlerinin İş Sağlığı ve Güvenliği Hizmetleri ile meslek liselerinde öğrenim görecek öğrencilere sağlık raporu vermeleri gerektiği yönündeki iddiaların </a:t>
            </a:r>
            <a:r>
              <a:rPr lang="tr-TR" b="1" u="sng" dirty="0"/>
              <a:t>dayanağı bulunmamaktadır</a:t>
            </a:r>
            <a:r>
              <a:rPr lang="tr-TR" b="1" dirty="0"/>
              <a:t>.</a:t>
            </a:r>
            <a:endParaRPr lang="tr-TR" dirty="0"/>
          </a:p>
          <a:p>
            <a:endParaRPr lang="tr-TR" dirty="0"/>
          </a:p>
        </p:txBody>
      </p:sp>
    </p:spTree>
    <p:extLst>
      <p:ext uri="{BB962C8B-B14F-4D97-AF65-F5344CB8AC3E}">
        <p14:creationId xmlns:p14="http://schemas.microsoft.com/office/powerpoint/2010/main" val="215567062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Hekim olarak uygun gördüğünüz taktirde ilgili branşlara sevk yapmayı ihmal etmeyin.</a:t>
            </a:r>
          </a:p>
          <a:p>
            <a:r>
              <a:rPr lang="tr-TR" dirty="0" smtClean="0"/>
              <a:t>2.sınıf sürücü belgeleri verirken ağır vasıta kullanacaklar için mutlaka tam görme, tam duyma, nörolojik ve psikiyatrik muayene gereklidir.</a:t>
            </a:r>
          </a:p>
          <a:p>
            <a:r>
              <a:rPr lang="tr-TR" dirty="0" smtClean="0"/>
              <a:t>Gereken sevkleri yapmaktan çekinmeyiniz.</a:t>
            </a:r>
          </a:p>
        </p:txBody>
      </p:sp>
    </p:spTree>
    <p:extLst>
      <p:ext uri="{BB962C8B-B14F-4D97-AF65-F5344CB8AC3E}">
        <p14:creationId xmlns:p14="http://schemas.microsoft.com/office/powerpoint/2010/main" val="26646017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Aile Hekimlerinin Servis Şoförlerine her ne isim altında olursa olsun </a:t>
            </a:r>
            <a:r>
              <a:rPr lang="tr-TR" b="1" dirty="0"/>
              <a:t>(Durum Bildirir Rapor, Sigorta Başlangıcı için rapor, Bedenen Sağlıklıdır, </a:t>
            </a:r>
            <a:r>
              <a:rPr lang="tr-TR" b="1" dirty="0" err="1"/>
              <a:t>vs</a:t>
            </a:r>
            <a:r>
              <a:rPr lang="tr-TR" b="1" dirty="0"/>
              <a:t>) </a:t>
            </a:r>
            <a:r>
              <a:rPr lang="tr-TR" dirty="0"/>
              <a:t>hiç bir rapor tanzim etme yetkileri bulunmamaktadır. </a:t>
            </a:r>
            <a:endParaRPr lang="tr-TR" dirty="0" smtClean="0"/>
          </a:p>
          <a:p>
            <a:r>
              <a:rPr lang="tr-TR" dirty="0" smtClean="0"/>
              <a:t>Hukuka </a:t>
            </a:r>
            <a:r>
              <a:rPr lang="tr-TR" dirty="0"/>
              <a:t>aykırı tanzim edilecek raporlar sonrasında yaşanabilecek ölümlü veya yaralanmalı kazalarda </a:t>
            </a:r>
            <a:r>
              <a:rPr lang="tr-TR" b="1" u="sng" dirty="0">
                <a:solidFill>
                  <a:srgbClr val="FF0000"/>
                </a:solidFill>
                <a:effectLst>
                  <a:outerShdw blurRad="38100" dist="38100" dir="2700000" algn="tl">
                    <a:srgbClr val="000000">
                      <a:alpha val="43137"/>
                    </a:srgbClr>
                  </a:outerShdw>
                </a:effectLst>
              </a:rPr>
              <a:t>raporu tanzim eden h</a:t>
            </a:r>
            <a:r>
              <a:rPr lang="tr-TR" b="1" u="sng" dirty="0" smtClean="0">
                <a:solidFill>
                  <a:srgbClr val="FF0000"/>
                </a:solidFill>
                <a:effectLst>
                  <a:outerShdw blurRad="38100" dist="38100" dir="2700000" algn="tl">
                    <a:srgbClr val="000000">
                      <a:alpha val="43137"/>
                    </a:srgbClr>
                  </a:outerShdw>
                </a:effectLst>
              </a:rPr>
              <a:t>ekimin </a:t>
            </a:r>
            <a:r>
              <a:rPr lang="tr-TR" b="1" u="sng" dirty="0">
                <a:solidFill>
                  <a:srgbClr val="FF0000"/>
                </a:solidFill>
                <a:effectLst>
                  <a:outerShdw blurRad="38100" dist="38100" dir="2700000" algn="tl">
                    <a:srgbClr val="000000">
                      <a:alpha val="43137"/>
                    </a:srgbClr>
                  </a:outerShdw>
                </a:effectLst>
              </a:rPr>
              <a:t>de suçlu olacağını unutmayalım</a:t>
            </a:r>
            <a:r>
              <a:rPr lang="tr-TR" b="1" dirty="0"/>
              <a:t>.</a:t>
            </a:r>
          </a:p>
        </p:txBody>
      </p:sp>
    </p:spTree>
    <p:extLst>
      <p:ext uri="{BB962C8B-B14F-4D97-AF65-F5344CB8AC3E}">
        <p14:creationId xmlns:p14="http://schemas.microsoft.com/office/powerpoint/2010/main" val="310255408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b="1" dirty="0" smtClean="0"/>
              <a:t>SPORCU </a:t>
            </a:r>
            <a:r>
              <a:rPr lang="tr-TR" sz="2800" b="1" dirty="0"/>
              <a:t>LİSANS RAPORLARI;</a:t>
            </a:r>
            <a:endParaRPr lang="tr-TR" sz="2800" dirty="0"/>
          </a:p>
        </p:txBody>
      </p:sp>
      <p:sp>
        <p:nvSpPr>
          <p:cNvPr id="3" name="İçerik Yer Tutucusu 2"/>
          <p:cNvSpPr>
            <a:spLocks noGrp="1"/>
          </p:cNvSpPr>
          <p:nvPr>
            <p:ph idx="1"/>
          </p:nvPr>
        </p:nvSpPr>
        <p:spPr/>
        <p:txBody>
          <a:bodyPr>
            <a:normAutofit fontScale="77500" lnSpcReduction="20000"/>
          </a:bodyPr>
          <a:lstStyle/>
          <a:p>
            <a:pPr fontAlgn="base"/>
            <a:r>
              <a:rPr lang="tr-TR" dirty="0" smtClean="0"/>
              <a:t>Sağlık </a:t>
            </a:r>
            <a:r>
              <a:rPr lang="tr-TR" dirty="0"/>
              <a:t>raporu ve hekim muayenesi SADECE LİSANS çıkarılacak sporcu adayları için öngörülmüş olup “Beden Dersine Katılabilir” şeklinde Aile Hekimlerine yönlendirilen öğrenciler için hiç bir rapor tanzim edilmeyip bu şekilde yönlendirme yapan öğretmenlerin doğru bilgilendirilmeleri için bağlı bulundukları ilçe milli eğitim müdürlüklerine bildirim yapılmalıdır.</a:t>
            </a:r>
          </a:p>
          <a:p>
            <a:pPr fontAlgn="base"/>
            <a:r>
              <a:rPr lang="tr-TR" dirty="0"/>
              <a:t>Resmi Müsabakalar ile diğer beden eğitimi ve spor faaliyetlerine katılacak kişilere </a:t>
            </a:r>
            <a:r>
              <a:rPr lang="tr-TR" dirty="0">
                <a:hlinkClick r:id="rId2"/>
              </a:rPr>
              <a:t>07.12.2001 tarihli ve 24606 sayılı Resmi Gazetede yayımlanarak yürürlüğe giren “Sporcu Lisans, Tescil, Vize ve Transfer Yönetmeliği”</a:t>
            </a:r>
            <a:r>
              <a:rPr lang="tr-TR" dirty="0"/>
              <a:t> hükümleri çerçevesinde SPORCU LİSANSI veya SPORCU KARTI düzenlenmektedir</a:t>
            </a:r>
            <a:r>
              <a:rPr lang="tr-TR" dirty="0" smtClean="0"/>
              <a:t>.</a:t>
            </a:r>
            <a:endParaRPr lang="tr-TR" dirty="0"/>
          </a:p>
        </p:txBody>
      </p:sp>
    </p:spTree>
    <p:extLst>
      <p:ext uri="{BB962C8B-B14F-4D97-AF65-F5344CB8AC3E}">
        <p14:creationId xmlns:p14="http://schemas.microsoft.com/office/powerpoint/2010/main" val="39275336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fontAlgn="base"/>
            <a:r>
              <a:rPr lang="tr-TR" b="1" dirty="0" smtClean="0"/>
              <a:t>Spor </a:t>
            </a:r>
            <a:r>
              <a:rPr lang="tr-TR" b="1" dirty="0"/>
              <a:t>yarışmalarına</a:t>
            </a:r>
            <a:r>
              <a:rPr lang="tr-TR" dirty="0"/>
              <a:t> katılım için </a:t>
            </a:r>
            <a:r>
              <a:rPr lang="tr-TR" b="1" dirty="0"/>
              <a:t>Spor Lisansı</a:t>
            </a:r>
            <a:r>
              <a:rPr lang="tr-TR" dirty="0"/>
              <a:t> gerekmekte olup bu sporcu adayları sağlıklarının yapacakları spora uygun olup olmadığının tespiti amacıyla </a:t>
            </a:r>
            <a:r>
              <a:rPr lang="tr-TR" b="1" dirty="0"/>
              <a:t>hekim muayenesine yönlendirilebilir.</a:t>
            </a:r>
            <a:endParaRPr lang="tr-TR" dirty="0"/>
          </a:p>
          <a:p>
            <a:pPr fontAlgn="base"/>
            <a:r>
              <a:rPr lang="tr-TR" dirty="0" smtClean="0"/>
              <a:t>Beden </a:t>
            </a:r>
            <a:r>
              <a:rPr lang="tr-TR" dirty="0"/>
              <a:t>eğitimi dersleri, yaşam boyu spor, herkes için spor ve diğer spor etkinlikleri kapsamında spor yapacak kişiler için;</a:t>
            </a:r>
            <a:br>
              <a:rPr lang="tr-TR" dirty="0"/>
            </a:br>
            <a:r>
              <a:rPr lang="tr-TR" b="1" dirty="0">
                <a:solidFill>
                  <a:srgbClr val="FF0000"/>
                </a:solidFill>
                <a:effectLst>
                  <a:outerShdw blurRad="38100" dist="38100" dir="2700000" algn="tl">
                    <a:srgbClr val="000000">
                      <a:alpha val="43137"/>
                    </a:srgbClr>
                  </a:outerShdw>
                </a:effectLst>
              </a:rPr>
              <a:t>-18 yaşından büyük iseler kendilerinden, </a:t>
            </a:r>
            <a:br>
              <a:rPr lang="tr-TR" b="1" dirty="0">
                <a:solidFill>
                  <a:srgbClr val="FF0000"/>
                </a:solidFill>
                <a:effectLst>
                  <a:outerShdw blurRad="38100" dist="38100" dir="2700000" algn="tl">
                    <a:srgbClr val="000000">
                      <a:alpha val="43137"/>
                    </a:srgbClr>
                  </a:outerShdw>
                </a:effectLst>
              </a:rPr>
            </a:br>
            <a:r>
              <a:rPr lang="tr-TR" b="1" dirty="0">
                <a:solidFill>
                  <a:srgbClr val="FF0000"/>
                </a:solidFill>
                <a:effectLst>
                  <a:outerShdw blurRad="38100" dist="38100" dir="2700000" algn="tl">
                    <a:srgbClr val="000000">
                      <a:alpha val="43137"/>
                    </a:srgbClr>
                  </a:outerShdw>
                </a:effectLst>
              </a:rPr>
              <a:t>-18 yaşından küçük iseler velilerinden </a:t>
            </a:r>
            <a:br>
              <a:rPr lang="tr-TR" b="1" dirty="0">
                <a:solidFill>
                  <a:srgbClr val="FF0000"/>
                </a:solidFill>
                <a:effectLst>
                  <a:outerShdw blurRad="38100" dist="38100" dir="2700000" algn="tl">
                    <a:srgbClr val="000000">
                      <a:alpha val="43137"/>
                    </a:srgbClr>
                  </a:outerShdw>
                </a:effectLst>
              </a:rPr>
            </a:br>
            <a:r>
              <a:rPr lang="tr-TR" dirty="0"/>
              <a:t>Sağlık yönünden beden eğitimi ve spor faaliyeti yapmasına engel bir halinin bulunmadığına </a:t>
            </a:r>
            <a:r>
              <a:rPr lang="tr-TR" dirty="0" smtClean="0"/>
              <a:t>dair </a:t>
            </a:r>
            <a:r>
              <a:rPr lang="tr-TR" b="1" u="sng" dirty="0" smtClean="0"/>
              <a:t>yazılı beyan</a:t>
            </a:r>
            <a:r>
              <a:rPr lang="tr-TR" u="sng" dirty="0"/>
              <a:t> </a:t>
            </a:r>
            <a:r>
              <a:rPr lang="tr-TR" dirty="0"/>
              <a:t>alınması  gerekmektedir. </a:t>
            </a:r>
            <a:endParaRPr lang="tr-TR" dirty="0" smtClean="0"/>
          </a:p>
          <a:p>
            <a:pPr fontAlgn="base"/>
            <a:r>
              <a:rPr lang="tr-TR" dirty="0" smtClean="0"/>
              <a:t>Bu </a:t>
            </a:r>
            <a:r>
              <a:rPr lang="tr-TR" dirty="0"/>
              <a:t>kişilerin sağlık kontrolü amacıyla hekime yönlendirilmesi ile ilgili herhangi bir mevzuat düzenlemesi olmadığı için aksi uygulamalar </a:t>
            </a:r>
            <a:r>
              <a:rPr lang="tr-TR" b="1" dirty="0">
                <a:solidFill>
                  <a:srgbClr val="FF0000"/>
                </a:solidFill>
                <a:effectLst>
                  <a:outerShdw blurRad="38100" dist="38100" dir="2700000" algn="tl">
                    <a:srgbClr val="000000">
                      <a:alpha val="43137"/>
                    </a:srgbClr>
                  </a:outerShdw>
                </a:effectLst>
              </a:rPr>
              <a:t>anayasal suç teşkil etmektedir.</a:t>
            </a:r>
          </a:p>
          <a:p>
            <a:endParaRPr lang="tr-TR" b="1" dirty="0">
              <a:solidFill>
                <a:srgbClr val="FF0000"/>
              </a:solidFill>
              <a:effectLst>
                <a:outerShdw blurRad="38100" dist="38100" dir="2700000" algn="tl">
                  <a:srgbClr val="000000">
                    <a:alpha val="43137"/>
                  </a:srgbClr>
                </a:outerShdw>
              </a:effectLst>
            </a:endParaRPr>
          </a:p>
          <a:p>
            <a:endParaRPr lang="tr-TR" dirty="0"/>
          </a:p>
        </p:txBody>
      </p:sp>
    </p:spTree>
    <p:extLst>
      <p:ext uri="{BB962C8B-B14F-4D97-AF65-F5344CB8AC3E}">
        <p14:creationId xmlns:p14="http://schemas.microsoft.com/office/powerpoint/2010/main" val="34108456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pPr marL="0" indent="0">
              <a:buNone/>
            </a:pPr>
            <a:r>
              <a:rPr lang="tr-TR" dirty="0"/>
              <a:t> </a:t>
            </a:r>
            <a:r>
              <a:rPr lang="tr-TR" dirty="0" smtClean="0"/>
              <a:t>                              </a:t>
            </a:r>
            <a:r>
              <a:rPr lang="tr-TR" b="1" dirty="0" smtClean="0">
                <a:solidFill>
                  <a:srgbClr val="FF0000"/>
                </a:solidFill>
                <a:effectLst>
                  <a:outerShdw blurRad="38100" dist="38100" dir="2700000" algn="tl">
                    <a:srgbClr val="000000">
                      <a:alpha val="43137"/>
                    </a:srgbClr>
                  </a:outerShdw>
                </a:effectLst>
              </a:rPr>
              <a:t>Teşekkürler.</a:t>
            </a:r>
            <a:endParaRPr lang="tr-TR"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40036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Sürücü olur sağlık raporları e-rapor sisteminde</a:t>
            </a:r>
            <a:endParaRPr lang="tr-TR" b="1" dirty="0"/>
          </a:p>
        </p:txBody>
      </p:sp>
      <p:sp>
        <p:nvSpPr>
          <p:cNvPr id="3" name="2 Metin Yer Tutucusu"/>
          <p:cNvSpPr>
            <a:spLocks noGrp="1"/>
          </p:cNvSpPr>
          <p:nvPr>
            <p:ph idx="1"/>
          </p:nvPr>
        </p:nvSpPr>
        <p:spPr/>
        <p:txBody>
          <a:bodyPr/>
          <a:lstStyle/>
          <a:p>
            <a:r>
              <a:rPr lang="tr-TR" dirty="0" smtClean="0"/>
              <a:t>Sağlık Bilgi Sistemleri Genel Müdürlüğü’nün </a:t>
            </a:r>
            <a:r>
              <a:rPr lang="tr-TR" b="1" i="1" dirty="0" smtClean="0"/>
              <a:t>16.01.2019 tarihli yazısı </a:t>
            </a:r>
            <a:r>
              <a:rPr lang="tr-TR" dirty="0" smtClean="0"/>
              <a:t>uyarınca sürücü raporları, </a:t>
            </a:r>
            <a:r>
              <a:rPr lang="tr-TR" b="1" i="1" dirty="0" smtClean="0"/>
              <a:t>E-Rapor/E-Sürücü Bileşeni  </a:t>
            </a:r>
            <a:r>
              <a:rPr lang="tr-TR" dirty="0" smtClean="0"/>
              <a:t>üzerinden tanzim edilecektir.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pic>
        <p:nvPicPr>
          <p:cNvPr id="210" name="Google Shape;210;p29" descr="trf_saglik_raporu"/>
          <p:cNvPicPr preferRelativeResize="0"/>
          <p:nvPr/>
        </p:nvPicPr>
        <p:blipFill rotWithShape="1">
          <a:blip r:embed="rId3">
            <a:alphaModFix/>
          </a:blip>
          <a:srcRect/>
          <a:stretch/>
        </p:blipFill>
        <p:spPr>
          <a:xfrm>
            <a:off x="1547447" y="693200"/>
            <a:ext cx="6752492" cy="5623194"/>
          </a:xfrm>
          <a:prstGeom prst="rect">
            <a:avLst/>
          </a:prstGeom>
          <a:noFill/>
          <a:ln>
            <a:noFill/>
          </a:ln>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TotalTime>
  <Words>1897</Words>
  <Application>Microsoft Office PowerPoint</Application>
  <PresentationFormat>Ekran Gösterisi (4:3)</PresentationFormat>
  <Paragraphs>278</Paragraphs>
  <Slides>79</Slides>
  <Notes>65</Notes>
  <HiddenSlides>0</HiddenSlides>
  <MMClips>0</MMClips>
  <ScaleCrop>false</ScaleCrop>
  <HeadingPairs>
    <vt:vector size="4" baseType="variant">
      <vt:variant>
        <vt:lpstr>Tema</vt:lpstr>
      </vt:variant>
      <vt:variant>
        <vt:i4>1</vt:i4>
      </vt:variant>
      <vt:variant>
        <vt:lpstr>Slayt Başlıkları</vt:lpstr>
      </vt:variant>
      <vt:variant>
        <vt:i4>79</vt:i4>
      </vt:variant>
    </vt:vector>
  </HeadingPairs>
  <TitlesOfParts>
    <vt:vector size="80" baseType="lpstr">
      <vt:lpstr>Ofis Teması</vt:lpstr>
      <vt:lpstr>AİLE HEKİMLİĞİNDE SAĞLIK RAPORLARI « Sürücü Raporları »                                               Uzm.Dr.Mehmet AYAS Aile Hekimliği Uzmanı- Santral Aile Sağlığı Merkezi  Kocaeli Tabip Odası Aile Hekimliği Komisyon Üyesi</vt:lpstr>
      <vt:lpstr>   13.10.1983 Tarih ve 2918 Sayılı Karayolları Trafik Kanunu,Madde 41:  </vt:lpstr>
      <vt:lpstr>SÜRÜCÜ BELGESİ SINIFLARINA GÖRE  SÜRME BELGESİ VERİLEBİLEN MOTORLU ARAÇLAR VE ÖZELLİKLERİ:</vt:lpstr>
      <vt:lpstr>  T.C. Sağlık Bakanlığı tarafından sağlık raporlarına ilişkin usul ve esaslar Nisan 2017’ de yayımlandı.  </vt:lpstr>
      <vt:lpstr>Sürücü ve sürücü adayları sağlık raporları;</vt:lpstr>
      <vt:lpstr>PowerPoint Sunusu</vt:lpstr>
      <vt:lpstr>Sağlık Raporu;</vt:lpstr>
      <vt:lpstr>Sürücü olur sağlık raporları e-rapor sisteminde</vt:lpstr>
      <vt:lpstr>PowerPoint Sunusu</vt:lpstr>
      <vt:lpstr>PowerPoint Sunusu</vt:lpstr>
      <vt:lpstr>Sağlık raporu;</vt:lpstr>
      <vt:lpstr>Sürücü veya sürücü adayının muayenesinde dikkat edilmesi gerekenler;</vt:lpstr>
      <vt:lpstr>PowerPoint Sunusu</vt:lpstr>
      <vt:lpstr>PowerPoint Sunusu</vt:lpstr>
      <vt:lpstr>PowerPoint Sunusu</vt:lpstr>
      <vt:lpstr>PowerPoint Sunusu</vt:lpstr>
      <vt:lpstr>Algoritma;</vt:lpstr>
      <vt:lpstr>PowerPoint Sunusu</vt:lpstr>
      <vt:lpstr>PowerPoint Sunusu</vt:lpstr>
      <vt:lpstr>PowerPoint Sunusu</vt:lpstr>
      <vt:lpstr>PowerPoint Sunusu</vt:lpstr>
      <vt:lpstr>   Kısa Algoritma;</vt:lpstr>
      <vt:lpstr>PowerPoint Sunusu</vt:lpstr>
      <vt:lpstr>Sürücü adayı muayenesinin ayrıntıları; GÖZ  (görme derecesi)</vt:lpstr>
      <vt:lpstr>PowerPoint Sunusu</vt:lpstr>
      <vt:lpstr>Görme derecesi;</vt:lpstr>
      <vt:lpstr>Snellen Eşeli</vt:lpstr>
      <vt:lpstr>Görme düzeltmesi;</vt:lpstr>
      <vt:lpstr>Görme alanı;</vt:lpstr>
      <vt:lpstr>Konfrantasyon testi;</vt:lpstr>
      <vt:lpstr>Derinlik duyusu;</vt:lpstr>
      <vt:lpstr>Derinlik duyusu testi;</vt:lpstr>
      <vt:lpstr>Gece körlüğü ve renk körlüğü;</vt:lpstr>
      <vt:lpstr> Pitozis-Hemipitozis; </vt:lpstr>
      <vt:lpstr>Diplopi-şaşılık;</vt:lpstr>
      <vt:lpstr>Blefarospazm;</vt:lpstr>
      <vt:lpstr>Katarakt;</vt:lpstr>
      <vt:lpstr>Afaki;(lensin yokluğu)</vt:lpstr>
      <vt:lpstr>Progresif hastalıklar;</vt:lpstr>
      <vt:lpstr>Makula dejenerasyonu(sarı nokta)-(amsler kartı testi)</vt:lpstr>
      <vt:lpstr>Monoküler kişiler,</vt:lpstr>
      <vt:lpstr>Monoküler kişiler;</vt:lpstr>
      <vt:lpstr>  İç Hastalıkları;</vt:lpstr>
      <vt:lpstr>PowerPoint Sunusu</vt:lpstr>
      <vt:lpstr>PowerPoint Sunusu</vt:lpstr>
      <vt:lpstr> Kalp-Damar Hastalıkları; </vt:lpstr>
      <vt:lpstr>PowerPoint Sunusu</vt:lpstr>
      <vt:lpstr>PowerPoint Sunusu</vt:lpstr>
      <vt:lpstr>PowerPoint Sunusu</vt:lpstr>
      <vt:lpstr>Organ yetmezliği;</vt:lpstr>
      <vt:lpstr>KBB-İşitme;</vt:lpstr>
      <vt:lpstr>PowerPoint Sunusu</vt:lpstr>
      <vt:lpstr>PowerPoint Sunusu</vt:lpstr>
      <vt:lpstr>PowerPoint Sunusu</vt:lpstr>
      <vt:lpstr>Obstrüktif Uyku Apnesi Sendromu;</vt:lpstr>
      <vt:lpstr> Malign tümörler ;</vt:lpstr>
      <vt:lpstr>Kas iskelet sistemi;</vt:lpstr>
      <vt:lpstr>PowerPoint Sunusu</vt:lpstr>
      <vt:lpstr>Ekstremite noksanlığı;</vt:lpstr>
      <vt:lpstr>PowerPoint Sunusu</vt:lpstr>
      <vt:lpstr>PowerPoint Sunusu</vt:lpstr>
      <vt:lpstr>Ruh sağlığı hastalıkları;</vt:lpstr>
      <vt:lpstr>Sürücü belgesi verilemeyecek durumlar şunlardır;  </vt:lpstr>
      <vt:lpstr>Sürücü belgesinin geçici olarak verilemeyeceği durumlar şunlardır; </vt:lpstr>
      <vt:lpstr>PowerPoint Sunusu</vt:lpstr>
      <vt:lpstr>PowerPoint Sunusu</vt:lpstr>
      <vt:lpstr>Sinir Hastalıklarından; </vt:lpstr>
      <vt:lpstr>Epilepsi hastaları;</vt:lpstr>
      <vt:lpstr>PowerPoint Sunusu</vt:lpstr>
      <vt:lpstr>Kas hastalıkları;</vt:lpstr>
      <vt:lpstr>6331 sayılı İş Kanununun amacı, kapsamı ve ilgili maddesi ne şekildedir? </vt:lpstr>
      <vt:lpstr>PowerPoint Sunusu</vt:lpstr>
      <vt:lpstr>PowerPoint Sunusu</vt:lpstr>
      <vt:lpstr>PowerPoint Sunusu</vt:lpstr>
      <vt:lpstr>PowerPoint Sunusu</vt:lpstr>
      <vt:lpstr>PowerPoint Sunusu</vt:lpstr>
      <vt:lpstr>SPORCU LİSANS RAPORLARI;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SÜRÜCÜ ADAYLARI VE SÜRÜCÜLERDE ARANACAK SAĞLIK ŞARTLARI İLE      MUAYENELERİNE DAİR YÖNETMELİKTEKİ  DEĞİŞİKLİKLER                                               Dr.Yusuf GÜLER</dc:title>
  <dc:creator>MEHMET</dc:creator>
  <cp:lastModifiedBy>User</cp:lastModifiedBy>
  <cp:revision>38</cp:revision>
  <dcterms:modified xsi:type="dcterms:W3CDTF">2019-02-06T10:38:34Z</dcterms:modified>
</cp:coreProperties>
</file>