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5" r:id="rId1"/>
  </p:sldMasterIdLst>
  <p:notesMasterIdLst>
    <p:notesMasterId r:id="rId49"/>
  </p:notesMasterIdLst>
  <p:sldIdLst>
    <p:sldId id="256" r:id="rId2"/>
    <p:sldId id="442" r:id="rId3"/>
    <p:sldId id="502" r:id="rId4"/>
    <p:sldId id="458" r:id="rId5"/>
    <p:sldId id="447" r:id="rId6"/>
    <p:sldId id="448" r:id="rId7"/>
    <p:sldId id="443" r:id="rId8"/>
    <p:sldId id="444" r:id="rId9"/>
    <p:sldId id="501" r:id="rId10"/>
    <p:sldId id="415" r:id="rId11"/>
    <p:sldId id="455" r:id="rId12"/>
    <p:sldId id="456" r:id="rId13"/>
    <p:sldId id="445" r:id="rId14"/>
    <p:sldId id="427" r:id="rId15"/>
    <p:sldId id="428" r:id="rId16"/>
    <p:sldId id="416" r:id="rId17"/>
    <p:sldId id="430" r:id="rId18"/>
    <p:sldId id="429" r:id="rId19"/>
    <p:sldId id="452" r:id="rId20"/>
    <p:sldId id="450" r:id="rId21"/>
    <p:sldId id="434" r:id="rId22"/>
    <p:sldId id="433" r:id="rId23"/>
    <p:sldId id="432" r:id="rId24"/>
    <p:sldId id="459" r:id="rId25"/>
    <p:sldId id="460" r:id="rId26"/>
    <p:sldId id="431" r:id="rId27"/>
    <p:sldId id="495" r:id="rId28"/>
    <p:sldId id="496" r:id="rId29"/>
    <p:sldId id="498" r:id="rId30"/>
    <p:sldId id="437" r:id="rId31"/>
    <p:sldId id="503" r:id="rId32"/>
    <p:sldId id="463" r:id="rId33"/>
    <p:sldId id="510" r:id="rId34"/>
    <p:sldId id="479" r:id="rId35"/>
    <p:sldId id="480" r:id="rId36"/>
    <p:sldId id="481" r:id="rId37"/>
    <p:sldId id="504" r:id="rId38"/>
    <p:sldId id="505" r:id="rId39"/>
    <p:sldId id="461" r:id="rId40"/>
    <p:sldId id="462" r:id="rId41"/>
    <p:sldId id="466" r:id="rId42"/>
    <p:sldId id="468" r:id="rId43"/>
    <p:sldId id="508" r:id="rId44"/>
    <p:sldId id="491" r:id="rId45"/>
    <p:sldId id="465" r:id="rId46"/>
    <p:sldId id="492" r:id="rId47"/>
    <p:sldId id="414"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2"/>
    <a:srgbClr val="FFFF99"/>
    <a:srgbClr val="FFFFCC"/>
    <a:srgbClr val="010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944" autoAdjust="0"/>
  </p:normalViewPr>
  <p:slideViewPr>
    <p:cSldViewPr snapToGrid="0">
      <p:cViewPr>
        <p:scale>
          <a:sx n="40" d="100"/>
          <a:sy n="40" d="100"/>
        </p:scale>
        <p:origin x="1818" y="450"/>
      </p:cViewPr>
      <p:guideLst>
        <p:guide orient="horz" pos="2160"/>
        <p:guide pos="3840"/>
      </p:guideLst>
    </p:cSldViewPr>
  </p:slideViewPr>
  <p:notesTextViewPr>
    <p:cViewPr>
      <p:scale>
        <a:sx n="1" d="1"/>
        <a:sy n="1" d="1"/>
      </p:scale>
      <p:origin x="0" y="0"/>
    </p:cViewPr>
  </p:notesTextViewPr>
  <p:sorterViewPr>
    <p:cViewPr>
      <p:scale>
        <a:sx n="66" d="100"/>
        <a:sy n="66" d="100"/>
      </p:scale>
      <p:origin x="0" y="-6102"/>
    </p:cViewPr>
  </p:sorter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uzaffer\Documents\19uhsk\k&#305;zam&#305;k%20salg&#305;n&#305;%20cisid%20verileri.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Microsoft%20Office%20PowerPoint'te%20Grafik%20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icrosoft%20Office%20PowerPoint'te%20Grafik%20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toplu!$A$6</c:f>
              <c:strCache>
                <c:ptCount val="1"/>
                <c:pt idx="0">
                  <c:v>Aşısız</c:v>
                </c:pt>
              </c:strCache>
            </c:strRef>
          </c:tx>
          <c:spPr>
            <a:solidFill>
              <a:srgbClr val="FF0000"/>
            </a:solidFill>
            <a:ln>
              <a:noFill/>
            </a:ln>
            <a:effectLst/>
            <a:sp3d/>
          </c:spPr>
          <c:invertIfNegative val="0"/>
          <c:dLbls>
            <c:spPr>
              <a:noFill/>
              <a:ln>
                <a:noFill/>
              </a:ln>
              <a:effectLst/>
            </c:spPr>
            <c:txPr>
              <a:bodyPr rot="0" vert="horz"/>
              <a:lstStyle/>
              <a:p>
                <a:pPr>
                  <a:defRPr>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toplu!$B$4:$C$5</c:f>
              <c:multiLvlStrCache>
                <c:ptCount val="2"/>
                <c:lvl>
                  <c:pt idx="0">
                    <c:v>2013</c:v>
                  </c:pt>
                  <c:pt idx="1">
                    <c:v>2015</c:v>
                  </c:pt>
                </c:lvl>
                <c:lvl>
                  <c:pt idx="0">
                    <c:v>Toplam</c:v>
                  </c:pt>
                </c:lvl>
              </c:multiLvlStrCache>
            </c:multiLvlStrRef>
          </c:cat>
          <c:val>
            <c:numRef>
              <c:f>toplu!$B$6:$C$6</c:f>
              <c:numCache>
                <c:formatCode>0.00</c:formatCode>
                <c:ptCount val="2"/>
                <c:pt idx="0">
                  <c:v>68.735992828328108</c:v>
                </c:pt>
                <c:pt idx="1">
                  <c:v>78.142076502732124</c:v>
                </c:pt>
              </c:numCache>
            </c:numRef>
          </c:val>
        </c:ser>
        <c:ser>
          <c:idx val="1"/>
          <c:order val="1"/>
          <c:tx>
            <c:strRef>
              <c:f>toplu!$A$7</c:f>
              <c:strCache>
                <c:ptCount val="1"/>
                <c:pt idx="0">
                  <c:v>Tek doz</c:v>
                </c:pt>
              </c:strCache>
            </c:strRef>
          </c:tx>
          <c:spPr>
            <a:solidFill>
              <a:srgbClr val="FFFF00"/>
            </a:solidFill>
            <a:ln>
              <a:noFill/>
            </a:ln>
            <a:effectLst/>
            <a:sp3d/>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toplu!$B$4:$C$5</c:f>
              <c:multiLvlStrCache>
                <c:ptCount val="2"/>
                <c:lvl>
                  <c:pt idx="0">
                    <c:v>2013</c:v>
                  </c:pt>
                  <c:pt idx="1">
                    <c:v>2015</c:v>
                  </c:pt>
                </c:lvl>
                <c:lvl>
                  <c:pt idx="0">
                    <c:v>Toplam</c:v>
                  </c:pt>
                </c:lvl>
              </c:multiLvlStrCache>
            </c:multiLvlStrRef>
          </c:cat>
          <c:val>
            <c:numRef>
              <c:f>toplu!$B$7:$C$7</c:f>
              <c:numCache>
                <c:formatCode>0.00</c:formatCode>
                <c:ptCount val="2"/>
                <c:pt idx="0">
                  <c:v>27.095472882115619</c:v>
                </c:pt>
                <c:pt idx="1">
                  <c:v>21.311475409836099</c:v>
                </c:pt>
              </c:numCache>
            </c:numRef>
          </c:val>
        </c:ser>
        <c:ser>
          <c:idx val="2"/>
          <c:order val="2"/>
          <c:tx>
            <c:strRef>
              <c:f>toplu!$A$8</c:f>
              <c:strCache>
                <c:ptCount val="1"/>
                <c:pt idx="0">
                  <c:v>İki doz</c:v>
                </c:pt>
              </c:strCache>
            </c:strRef>
          </c:tx>
          <c:spPr>
            <a:solidFill>
              <a:srgbClr val="00FF99"/>
            </a:solidFill>
            <a:ln>
              <a:noFill/>
            </a:ln>
            <a:effectLst/>
            <a:sp3d/>
          </c:spPr>
          <c:invertIfNegative val="0"/>
          <c:dLbls>
            <c:dLbl>
              <c:idx val="0"/>
              <c:layout>
                <c:manualLayout>
                  <c:x val="2.7777777777777341E-3"/>
                  <c:y val="-4.16666666666666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333333333333367E-3"/>
                  <c:y val="-3.703703703703705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toplu!$B$4:$C$5</c:f>
              <c:multiLvlStrCache>
                <c:ptCount val="2"/>
                <c:lvl>
                  <c:pt idx="0">
                    <c:v>2013</c:v>
                  </c:pt>
                  <c:pt idx="1">
                    <c:v>2015</c:v>
                  </c:pt>
                </c:lvl>
                <c:lvl>
                  <c:pt idx="0">
                    <c:v>Toplam</c:v>
                  </c:pt>
                </c:lvl>
              </c:multiLvlStrCache>
            </c:multiLvlStrRef>
          </c:cat>
          <c:val>
            <c:numRef>
              <c:f>toplu!$B$8:$C$8</c:f>
              <c:numCache>
                <c:formatCode>0.00</c:formatCode>
                <c:ptCount val="2"/>
                <c:pt idx="0">
                  <c:v>4.1685342895562423</c:v>
                </c:pt>
                <c:pt idx="1">
                  <c:v>0.54644808743169404</c:v>
                </c:pt>
              </c:numCache>
            </c:numRef>
          </c:val>
        </c:ser>
        <c:dLbls>
          <c:showLegendKey val="0"/>
          <c:showVal val="0"/>
          <c:showCatName val="0"/>
          <c:showSerName val="0"/>
          <c:showPercent val="0"/>
          <c:showBubbleSize val="0"/>
        </c:dLbls>
        <c:gapWidth val="150"/>
        <c:shape val="box"/>
        <c:axId val="-1167648576"/>
        <c:axId val="-1167650752"/>
        <c:axId val="0"/>
      </c:bar3DChart>
      <c:catAx>
        <c:axId val="-1167648576"/>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a:pPr>
            <a:endParaRPr lang="tr-TR"/>
          </a:p>
        </c:txPr>
        <c:crossAx val="-1167650752"/>
        <c:crosses val="autoZero"/>
        <c:auto val="1"/>
        <c:lblAlgn val="ctr"/>
        <c:lblOffset val="100"/>
        <c:noMultiLvlLbl val="0"/>
      </c:catAx>
      <c:valAx>
        <c:axId val="-1167650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tr-TR"/>
          </a:p>
        </c:txPr>
        <c:crossAx val="-1167648576"/>
        <c:crosses val="autoZero"/>
        <c:crossBetween val="between"/>
      </c:valAx>
      <c:spPr>
        <a:noFill/>
        <a:ln>
          <a:solidFill>
            <a:sysClr val="window" lastClr="FFFFFF"/>
          </a:solidFill>
        </a:ln>
        <a:effectLst/>
      </c:spPr>
    </c:plotArea>
    <c:legend>
      <c:legendPos val="b"/>
      <c:layout/>
      <c:overlay val="0"/>
      <c:spPr>
        <a:noFill/>
        <a:ln>
          <a:noFill/>
        </a:ln>
        <a:effectLst/>
      </c:spPr>
      <c:txPr>
        <a:bodyPr rot="0" vert="horz"/>
        <a:lstStyle/>
        <a:p>
          <a:pPr>
            <a:defRPr/>
          </a:pPr>
          <a:endParaRPr lang="tr-TR"/>
        </a:p>
      </c:txPr>
    </c:legend>
    <c:plotVisOnly val="1"/>
    <c:dispBlanksAs val="gap"/>
    <c:showDLblsOverMax val="0"/>
  </c:chart>
  <c:spPr>
    <a:noFill/>
    <a:ln>
      <a:solidFill>
        <a:sysClr val="windowText" lastClr="000000"/>
      </a:solidFill>
    </a:ln>
    <a:effectLst/>
  </c:spPr>
  <c:txPr>
    <a:bodyPr/>
    <a:lstStyle/>
    <a:p>
      <a:pPr>
        <a:defRPr sz="1800" b="1"/>
      </a:pPr>
      <a:endParaRPr lang="tr-T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'[Microsoft Office PowerPoint''te Grafik 2]Sayfa1'!$B$1</c:f>
              <c:strCache>
                <c:ptCount val="1"/>
                <c:pt idx="0">
                  <c:v> Aşılanmamış</c:v>
                </c:pt>
              </c:strCache>
            </c:strRef>
          </c:tx>
          <c:invertIfNegative val="0"/>
          <c:cat>
            <c:strRef>
              <c:f>'[Microsoft Office PowerPoint''te Grafik 2]Sayfa1'!$A$2:$A$8</c:f>
              <c:strCache>
                <c:ptCount val="7"/>
                <c:pt idx="0">
                  <c:v>&lt;1 yaş</c:v>
                </c:pt>
                <c:pt idx="1">
                  <c:v>1-4 yaş</c:v>
                </c:pt>
                <c:pt idx="2">
                  <c:v>5-9 yaş</c:v>
                </c:pt>
                <c:pt idx="3">
                  <c:v>10-14 yaş</c:v>
                </c:pt>
                <c:pt idx="4">
                  <c:v>15-19 yaş</c:v>
                </c:pt>
                <c:pt idx="5">
                  <c:v>20-29 yaş</c:v>
                </c:pt>
                <c:pt idx="6">
                  <c:v>30+ yaş</c:v>
                </c:pt>
              </c:strCache>
            </c:strRef>
          </c:cat>
          <c:val>
            <c:numRef>
              <c:f>'[Microsoft Office PowerPoint''te Grafik 2]Sayfa1'!$B$2:$B$8</c:f>
              <c:numCache>
                <c:formatCode>General</c:formatCode>
                <c:ptCount val="7"/>
                <c:pt idx="0">
                  <c:v>101</c:v>
                </c:pt>
                <c:pt idx="1">
                  <c:v>296</c:v>
                </c:pt>
                <c:pt idx="2">
                  <c:v>9</c:v>
                </c:pt>
                <c:pt idx="3">
                  <c:v>6</c:v>
                </c:pt>
                <c:pt idx="4">
                  <c:v>0</c:v>
                </c:pt>
                <c:pt idx="5">
                  <c:v>0</c:v>
                </c:pt>
                <c:pt idx="6">
                  <c:v>0</c:v>
                </c:pt>
              </c:numCache>
            </c:numRef>
          </c:val>
        </c:ser>
        <c:ser>
          <c:idx val="1"/>
          <c:order val="1"/>
          <c:tx>
            <c:strRef>
              <c:f>'[Microsoft Office PowerPoint''te Grafik 2]Sayfa1'!$C$1</c:f>
              <c:strCache>
                <c:ptCount val="1"/>
                <c:pt idx="0">
                  <c:v>1 Doz</c:v>
                </c:pt>
              </c:strCache>
            </c:strRef>
          </c:tx>
          <c:invertIfNegative val="0"/>
          <c:cat>
            <c:strRef>
              <c:f>'[Microsoft Office PowerPoint''te Grafik 2]Sayfa1'!$A$2:$A$8</c:f>
              <c:strCache>
                <c:ptCount val="7"/>
                <c:pt idx="0">
                  <c:v>&lt;1 yaş</c:v>
                </c:pt>
                <c:pt idx="1">
                  <c:v>1-4 yaş</c:v>
                </c:pt>
                <c:pt idx="2">
                  <c:v>5-9 yaş</c:v>
                </c:pt>
                <c:pt idx="3">
                  <c:v>10-14 yaş</c:v>
                </c:pt>
                <c:pt idx="4">
                  <c:v>15-19 yaş</c:v>
                </c:pt>
                <c:pt idx="5">
                  <c:v>20-29 yaş</c:v>
                </c:pt>
                <c:pt idx="6">
                  <c:v>30+ yaş</c:v>
                </c:pt>
              </c:strCache>
            </c:strRef>
          </c:cat>
          <c:val>
            <c:numRef>
              <c:f>'[Microsoft Office PowerPoint''te Grafik 2]Sayfa1'!$C$2:$C$8</c:f>
              <c:numCache>
                <c:formatCode>General</c:formatCode>
                <c:ptCount val="7"/>
                <c:pt idx="0">
                  <c:v>1</c:v>
                </c:pt>
                <c:pt idx="1">
                  <c:v>378</c:v>
                </c:pt>
                <c:pt idx="2">
                  <c:v>192</c:v>
                </c:pt>
                <c:pt idx="3">
                  <c:v>25</c:v>
                </c:pt>
                <c:pt idx="4">
                  <c:v>1</c:v>
                </c:pt>
                <c:pt idx="5">
                  <c:v>0</c:v>
                </c:pt>
                <c:pt idx="6">
                  <c:v>0</c:v>
                </c:pt>
              </c:numCache>
            </c:numRef>
          </c:val>
        </c:ser>
        <c:ser>
          <c:idx val="2"/>
          <c:order val="2"/>
          <c:tx>
            <c:strRef>
              <c:f>'[Microsoft Office PowerPoint''te Grafik 2]Sayfa1'!$D$1</c:f>
              <c:strCache>
                <c:ptCount val="1"/>
                <c:pt idx="0">
                  <c:v> 2+ Doz</c:v>
                </c:pt>
              </c:strCache>
            </c:strRef>
          </c:tx>
          <c:invertIfNegative val="0"/>
          <c:cat>
            <c:strRef>
              <c:f>'[Microsoft Office PowerPoint''te Grafik 2]Sayfa1'!$A$2:$A$8</c:f>
              <c:strCache>
                <c:ptCount val="7"/>
                <c:pt idx="0">
                  <c:v>&lt;1 yaş</c:v>
                </c:pt>
                <c:pt idx="1">
                  <c:v>1-4 yaş</c:v>
                </c:pt>
                <c:pt idx="2">
                  <c:v>5-9 yaş</c:v>
                </c:pt>
                <c:pt idx="3">
                  <c:v>10-14 yaş</c:v>
                </c:pt>
                <c:pt idx="4">
                  <c:v>15-19 yaş</c:v>
                </c:pt>
                <c:pt idx="5">
                  <c:v>20-29 yaş</c:v>
                </c:pt>
                <c:pt idx="6">
                  <c:v>30+ yaş</c:v>
                </c:pt>
              </c:strCache>
            </c:strRef>
          </c:cat>
          <c:val>
            <c:numRef>
              <c:f>'[Microsoft Office PowerPoint''te Grafik 2]Sayfa1'!$D$2:$D$8</c:f>
              <c:numCache>
                <c:formatCode>General</c:formatCode>
                <c:ptCount val="7"/>
                <c:pt idx="0">
                  <c:v>2</c:v>
                </c:pt>
                <c:pt idx="1">
                  <c:v>195</c:v>
                </c:pt>
                <c:pt idx="2">
                  <c:v>176</c:v>
                </c:pt>
                <c:pt idx="3">
                  <c:v>49</c:v>
                </c:pt>
                <c:pt idx="4">
                  <c:v>5</c:v>
                </c:pt>
                <c:pt idx="5">
                  <c:v>0</c:v>
                </c:pt>
                <c:pt idx="6">
                  <c:v>0</c:v>
                </c:pt>
              </c:numCache>
            </c:numRef>
          </c:val>
        </c:ser>
        <c:dLbls>
          <c:showLegendKey val="0"/>
          <c:showVal val="0"/>
          <c:showCatName val="0"/>
          <c:showSerName val="0"/>
          <c:showPercent val="0"/>
          <c:showBubbleSize val="0"/>
        </c:dLbls>
        <c:gapWidth val="150"/>
        <c:shape val="box"/>
        <c:axId val="-1167648032"/>
        <c:axId val="-1167650208"/>
        <c:axId val="0"/>
      </c:bar3DChart>
      <c:catAx>
        <c:axId val="-1167648032"/>
        <c:scaling>
          <c:orientation val="minMax"/>
        </c:scaling>
        <c:delete val="0"/>
        <c:axPos val="b"/>
        <c:numFmt formatCode="General" sourceLinked="0"/>
        <c:majorTickMark val="out"/>
        <c:minorTickMark val="none"/>
        <c:tickLblPos val="nextTo"/>
        <c:crossAx val="-1167650208"/>
        <c:crosses val="autoZero"/>
        <c:auto val="1"/>
        <c:lblAlgn val="ctr"/>
        <c:lblOffset val="100"/>
        <c:noMultiLvlLbl val="0"/>
      </c:catAx>
      <c:valAx>
        <c:axId val="-1167650208"/>
        <c:scaling>
          <c:orientation val="minMax"/>
        </c:scaling>
        <c:delete val="0"/>
        <c:axPos val="l"/>
        <c:majorGridlines/>
        <c:numFmt formatCode="General" sourceLinked="1"/>
        <c:majorTickMark val="out"/>
        <c:minorTickMark val="none"/>
        <c:tickLblPos val="nextTo"/>
        <c:crossAx val="-1167648032"/>
        <c:crosses val="autoZero"/>
        <c:crossBetween val="between"/>
      </c:valAx>
    </c:plotArea>
    <c:legend>
      <c:legendPos val="r"/>
      <c:layout>
        <c:manualLayout>
          <c:xMode val="edge"/>
          <c:yMode val="edge"/>
          <c:x val="0.78464579080392727"/>
          <c:y val="0.32567698852155885"/>
          <c:w val="0.20609494993681346"/>
          <c:h val="0.28410727175630912"/>
        </c:manualLayout>
      </c:layout>
      <c:overlay val="0"/>
    </c:legend>
    <c:plotVisOnly val="1"/>
    <c:dispBlanksAs val="gap"/>
    <c:showDLblsOverMax val="0"/>
  </c:chart>
  <c:txPr>
    <a:bodyPr/>
    <a:lstStyle/>
    <a:p>
      <a:pPr>
        <a:defRPr sz="1600" b="1"/>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'[Microsoft Office PowerPoint''te Grafik 2]Sayfa1'!$B$1</c:f>
              <c:strCache>
                <c:ptCount val="1"/>
                <c:pt idx="0">
                  <c:v> Aşılanmamış</c:v>
                </c:pt>
              </c:strCache>
            </c:strRef>
          </c:tx>
          <c:invertIfNegative val="0"/>
          <c:cat>
            <c:strRef>
              <c:f>'[Microsoft Office PowerPoint''te Grafik 2]Sayfa1'!$A$2:$A$8</c:f>
              <c:strCache>
                <c:ptCount val="7"/>
                <c:pt idx="0">
                  <c:v>&lt;1 yaş</c:v>
                </c:pt>
                <c:pt idx="1">
                  <c:v>1-4 yaş</c:v>
                </c:pt>
                <c:pt idx="2">
                  <c:v>5-9 yaş</c:v>
                </c:pt>
                <c:pt idx="3">
                  <c:v>10-14 yaş</c:v>
                </c:pt>
                <c:pt idx="4">
                  <c:v>15-19 yaş</c:v>
                </c:pt>
                <c:pt idx="5">
                  <c:v>20-29 yaş</c:v>
                </c:pt>
                <c:pt idx="6">
                  <c:v>30+ yaş</c:v>
                </c:pt>
              </c:strCache>
            </c:strRef>
          </c:cat>
          <c:val>
            <c:numRef>
              <c:f>'[Microsoft Office PowerPoint''te Grafik 2]Sayfa1'!$B$2:$B$8</c:f>
              <c:numCache>
                <c:formatCode>General</c:formatCode>
                <c:ptCount val="7"/>
                <c:pt idx="0">
                  <c:v>177</c:v>
                </c:pt>
                <c:pt idx="1">
                  <c:v>807</c:v>
                </c:pt>
                <c:pt idx="2">
                  <c:v>46</c:v>
                </c:pt>
                <c:pt idx="3">
                  <c:v>19</c:v>
                </c:pt>
                <c:pt idx="4">
                  <c:v>11</c:v>
                </c:pt>
                <c:pt idx="5">
                  <c:v>10</c:v>
                </c:pt>
                <c:pt idx="6">
                  <c:v>22</c:v>
                </c:pt>
              </c:numCache>
            </c:numRef>
          </c:val>
        </c:ser>
        <c:ser>
          <c:idx val="1"/>
          <c:order val="1"/>
          <c:tx>
            <c:strRef>
              <c:f>'[Microsoft Office PowerPoint''te Grafik 2]Sayfa1'!$C$1</c:f>
              <c:strCache>
                <c:ptCount val="1"/>
                <c:pt idx="0">
                  <c:v>1 Doz</c:v>
                </c:pt>
              </c:strCache>
            </c:strRef>
          </c:tx>
          <c:invertIfNegative val="0"/>
          <c:cat>
            <c:strRef>
              <c:f>'[Microsoft Office PowerPoint''te Grafik 2]Sayfa1'!$A$2:$A$8</c:f>
              <c:strCache>
                <c:ptCount val="7"/>
                <c:pt idx="0">
                  <c:v>&lt;1 yaş</c:v>
                </c:pt>
                <c:pt idx="1">
                  <c:v>1-4 yaş</c:v>
                </c:pt>
                <c:pt idx="2">
                  <c:v>5-9 yaş</c:v>
                </c:pt>
                <c:pt idx="3">
                  <c:v>10-14 yaş</c:v>
                </c:pt>
                <c:pt idx="4">
                  <c:v>15-19 yaş</c:v>
                </c:pt>
                <c:pt idx="5">
                  <c:v>20-29 yaş</c:v>
                </c:pt>
                <c:pt idx="6">
                  <c:v>30+ yaş</c:v>
                </c:pt>
              </c:strCache>
            </c:strRef>
          </c:cat>
          <c:val>
            <c:numRef>
              <c:f>'[Microsoft Office PowerPoint''te Grafik 2]Sayfa1'!$C$2:$C$8</c:f>
              <c:numCache>
                <c:formatCode>General</c:formatCode>
                <c:ptCount val="7"/>
                <c:pt idx="0">
                  <c:v>2</c:v>
                </c:pt>
                <c:pt idx="1">
                  <c:v>718</c:v>
                </c:pt>
                <c:pt idx="2">
                  <c:v>248</c:v>
                </c:pt>
                <c:pt idx="3">
                  <c:v>55</c:v>
                </c:pt>
                <c:pt idx="4">
                  <c:v>11</c:v>
                </c:pt>
                <c:pt idx="5">
                  <c:v>22</c:v>
                </c:pt>
                <c:pt idx="6">
                  <c:v>28</c:v>
                </c:pt>
              </c:numCache>
            </c:numRef>
          </c:val>
        </c:ser>
        <c:ser>
          <c:idx val="2"/>
          <c:order val="2"/>
          <c:tx>
            <c:strRef>
              <c:f>'[Microsoft Office PowerPoint''te Grafik 2]Sayfa1'!$D$1</c:f>
              <c:strCache>
                <c:ptCount val="1"/>
                <c:pt idx="0">
                  <c:v> 2+ Doz</c:v>
                </c:pt>
              </c:strCache>
            </c:strRef>
          </c:tx>
          <c:invertIfNegative val="0"/>
          <c:cat>
            <c:strRef>
              <c:f>'[Microsoft Office PowerPoint''te Grafik 2]Sayfa1'!$A$2:$A$8</c:f>
              <c:strCache>
                <c:ptCount val="7"/>
                <c:pt idx="0">
                  <c:v>&lt;1 yaş</c:v>
                </c:pt>
                <c:pt idx="1">
                  <c:v>1-4 yaş</c:v>
                </c:pt>
                <c:pt idx="2">
                  <c:v>5-9 yaş</c:v>
                </c:pt>
                <c:pt idx="3">
                  <c:v>10-14 yaş</c:v>
                </c:pt>
                <c:pt idx="4">
                  <c:v>15-19 yaş</c:v>
                </c:pt>
                <c:pt idx="5">
                  <c:v>20-29 yaş</c:v>
                </c:pt>
                <c:pt idx="6">
                  <c:v>30+ yaş</c:v>
                </c:pt>
              </c:strCache>
            </c:strRef>
          </c:cat>
          <c:val>
            <c:numRef>
              <c:f>'[Microsoft Office PowerPoint''te Grafik 2]Sayfa1'!$D$2:$D$8</c:f>
              <c:numCache>
                <c:formatCode>General</c:formatCode>
                <c:ptCount val="7"/>
                <c:pt idx="0">
                  <c:v>0</c:v>
                </c:pt>
                <c:pt idx="1">
                  <c:v>145</c:v>
                </c:pt>
                <c:pt idx="2">
                  <c:v>261</c:v>
                </c:pt>
                <c:pt idx="3">
                  <c:v>103</c:v>
                </c:pt>
                <c:pt idx="4">
                  <c:v>5</c:v>
                </c:pt>
                <c:pt idx="5">
                  <c:v>2</c:v>
                </c:pt>
                <c:pt idx="6">
                  <c:v>0</c:v>
                </c:pt>
              </c:numCache>
            </c:numRef>
          </c:val>
        </c:ser>
        <c:dLbls>
          <c:showLegendKey val="0"/>
          <c:showVal val="0"/>
          <c:showCatName val="0"/>
          <c:showSerName val="0"/>
          <c:showPercent val="0"/>
          <c:showBubbleSize val="0"/>
        </c:dLbls>
        <c:gapWidth val="150"/>
        <c:shape val="box"/>
        <c:axId val="-1167646400"/>
        <c:axId val="-1167655648"/>
        <c:axId val="0"/>
      </c:bar3DChart>
      <c:catAx>
        <c:axId val="-1167646400"/>
        <c:scaling>
          <c:orientation val="minMax"/>
        </c:scaling>
        <c:delete val="0"/>
        <c:axPos val="b"/>
        <c:numFmt formatCode="General" sourceLinked="0"/>
        <c:majorTickMark val="out"/>
        <c:minorTickMark val="none"/>
        <c:tickLblPos val="nextTo"/>
        <c:crossAx val="-1167655648"/>
        <c:crosses val="autoZero"/>
        <c:auto val="1"/>
        <c:lblAlgn val="ctr"/>
        <c:lblOffset val="100"/>
        <c:noMultiLvlLbl val="0"/>
      </c:catAx>
      <c:valAx>
        <c:axId val="-1167655648"/>
        <c:scaling>
          <c:orientation val="minMax"/>
        </c:scaling>
        <c:delete val="0"/>
        <c:axPos val="l"/>
        <c:majorGridlines/>
        <c:numFmt formatCode="General" sourceLinked="1"/>
        <c:majorTickMark val="out"/>
        <c:minorTickMark val="none"/>
        <c:tickLblPos val="nextTo"/>
        <c:crossAx val="-1167646400"/>
        <c:crosses val="autoZero"/>
        <c:crossBetween val="between"/>
      </c:valAx>
    </c:plotArea>
    <c:legend>
      <c:legendPos val="r"/>
      <c:layout>
        <c:manualLayout>
          <c:xMode val="edge"/>
          <c:yMode val="edge"/>
          <c:x val="0.78464579080392727"/>
          <c:y val="0.29481062925171947"/>
          <c:w val="0.20609494993681346"/>
          <c:h val="0.32900379433062094"/>
        </c:manualLayout>
      </c:layout>
      <c:overlay val="0"/>
    </c:legend>
    <c:plotVisOnly val="1"/>
    <c:dispBlanksAs val="gap"/>
    <c:showDLblsOverMax val="0"/>
  </c:chart>
  <c:txPr>
    <a:bodyPr/>
    <a:lstStyle/>
    <a:p>
      <a:pPr>
        <a:defRPr sz="1600"/>
      </a:pPr>
      <a:endParaRPr lang="tr-T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07A422-5353-4F08-8123-B6A62C050042}" type="doc">
      <dgm:prSet loTypeId="urn:microsoft.com/office/officeart/2005/8/layout/hierarchy4" loCatId="list" qsTypeId="urn:microsoft.com/office/officeart/2005/8/quickstyle/simple1" qsCatId="simple" csTypeId="urn:microsoft.com/office/officeart/2005/8/colors/colorful1#2" csCatId="colorful" phldr="1"/>
      <dgm:spPr/>
      <dgm:t>
        <a:bodyPr/>
        <a:lstStyle/>
        <a:p>
          <a:endParaRPr lang="tr-TR"/>
        </a:p>
      </dgm:t>
    </dgm:pt>
    <dgm:pt modelId="{FA6DB7C5-0EEF-4457-AB93-CA2E15001F46}">
      <dgm:prSet phldrT="[Metin]"/>
      <dgm:spPr/>
      <dgm:t>
        <a:bodyPr/>
        <a:lstStyle/>
        <a:p>
          <a:r>
            <a:rPr lang="tr-TR" dirty="0" smtClean="0"/>
            <a:t>Aşılanmama</a:t>
          </a:r>
          <a:endParaRPr lang="tr-TR" dirty="0"/>
        </a:p>
      </dgm:t>
    </dgm:pt>
    <dgm:pt modelId="{80F1F278-1D7E-4599-8D44-BD4CF5393768}" type="parTrans" cxnId="{8AA358C1-B192-4653-A442-2766238DFBA0}">
      <dgm:prSet/>
      <dgm:spPr/>
      <dgm:t>
        <a:bodyPr/>
        <a:lstStyle/>
        <a:p>
          <a:endParaRPr lang="tr-TR"/>
        </a:p>
      </dgm:t>
    </dgm:pt>
    <dgm:pt modelId="{B795499F-BB85-4CEF-ACED-6EDEF7D7112F}" type="sibTrans" cxnId="{8AA358C1-B192-4653-A442-2766238DFBA0}">
      <dgm:prSet/>
      <dgm:spPr/>
      <dgm:t>
        <a:bodyPr/>
        <a:lstStyle/>
        <a:p>
          <a:endParaRPr lang="tr-TR"/>
        </a:p>
      </dgm:t>
    </dgm:pt>
    <dgm:pt modelId="{1318A973-5066-412B-BE37-A8C579320571}">
      <dgm:prSet phldrT="[Metin]"/>
      <dgm:spPr/>
      <dgm:t>
        <a:bodyPr/>
        <a:lstStyle/>
        <a:p>
          <a:r>
            <a:rPr lang="tr-TR" dirty="0" smtClean="0"/>
            <a:t>Erişememe</a:t>
          </a:r>
          <a:endParaRPr lang="tr-TR" dirty="0"/>
        </a:p>
      </dgm:t>
    </dgm:pt>
    <dgm:pt modelId="{89C528AA-4722-48AD-8EC1-4CA103E932FA}" type="parTrans" cxnId="{AA2FA234-71F9-45C9-9051-D9FCE7F66456}">
      <dgm:prSet/>
      <dgm:spPr/>
      <dgm:t>
        <a:bodyPr/>
        <a:lstStyle/>
        <a:p>
          <a:endParaRPr lang="tr-TR"/>
        </a:p>
      </dgm:t>
    </dgm:pt>
    <dgm:pt modelId="{DF10506B-BB79-48D2-BA35-33C1F31A2DC7}" type="sibTrans" cxnId="{AA2FA234-71F9-45C9-9051-D9FCE7F66456}">
      <dgm:prSet/>
      <dgm:spPr/>
      <dgm:t>
        <a:bodyPr/>
        <a:lstStyle/>
        <a:p>
          <a:endParaRPr lang="tr-TR"/>
        </a:p>
      </dgm:t>
    </dgm:pt>
    <dgm:pt modelId="{62365A89-5535-4473-B968-043F68635639}">
      <dgm:prSet phldrT="[Metin]"/>
      <dgm:spPr/>
      <dgm:t>
        <a:bodyPr/>
        <a:lstStyle/>
        <a:p>
          <a:r>
            <a:rPr lang="tr-TR" dirty="0" smtClean="0"/>
            <a:t>Liste kişisi olmama</a:t>
          </a:r>
          <a:endParaRPr lang="tr-TR" dirty="0"/>
        </a:p>
      </dgm:t>
    </dgm:pt>
    <dgm:pt modelId="{14CDE473-7A50-49F8-BB09-0F67BCF2E2F2}" type="parTrans" cxnId="{C5E9CA92-7717-432A-AED9-16B05399ED0F}">
      <dgm:prSet/>
      <dgm:spPr/>
      <dgm:t>
        <a:bodyPr/>
        <a:lstStyle/>
        <a:p>
          <a:endParaRPr lang="tr-TR"/>
        </a:p>
      </dgm:t>
    </dgm:pt>
    <dgm:pt modelId="{EC4FD3F6-B653-45A8-A7C9-ED1AC8E7B340}" type="sibTrans" cxnId="{C5E9CA92-7717-432A-AED9-16B05399ED0F}">
      <dgm:prSet/>
      <dgm:spPr/>
      <dgm:t>
        <a:bodyPr/>
        <a:lstStyle/>
        <a:p>
          <a:endParaRPr lang="tr-TR"/>
        </a:p>
      </dgm:t>
    </dgm:pt>
    <dgm:pt modelId="{F553D9A7-270C-4820-824B-793E7B99FB9A}">
      <dgm:prSet phldrT="[Metin]"/>
      <dgm:spPr/>
      <dgm:t>
        <a:bodyPr/>
        <a:lstStyle/>
        <a:p>
          <a:r>
            <a:rPr lang="tr-TR" dirty="0" smtClean="0"/>
            <a:t>Başvuruya dayalı hizmet</a:t>
          </a:r>
          <a:endParaRPr lang="tr-TR" dirty="0"/>
        </a:p>
      </dgm:t>
    </dgm:pt>
    <dgm:pt modelId="{B02FC152-200A-475E-B0D9-B0F6301C9206}" type="parTrans" cxnId="{D389BEE1-4F3D-4C1F-AEC9-8E6C691B3FA4}">
      <dgm:prSet/>
      <dgm:spPr/>
      <dgm:t>
        <a:bodyPr/>
        <a:lstStyle/>
        <a:p>
          <a:endParaRPr lang="tr-TR"/>
        </a:p>
      </dgm:t>
    </dgm:pt>
    <dgm:pt modelId="{CA257AEE-D42C-491F-82B2-A81F550B6AF2}" type="sibTrans" cxnId="{D389BEE1-4F3D-4C1F-AEC9-8E6C691B3FA4}">
      <dgm:prSet/>
      <dgm:spPr/>
      <dgm:t>
        <a:bodyPr/>
        <a:lstStyle/>
        <a:p>
          <a:endParaRPr lang="tr-TR"/>
        </a:p>
      </dgm:t>
    </dgm:pt>
    <dgm:pt modelId="{BE54B0CA-546A-449B-8F44-2E5C5D9E9212}">
      <dgm:prSet phldrT="[Metin]"/>
      <dgm:spPr/>
      <dgm:t>
        <a:bodyPr/>
        <a:lstStyle/>
        <a:p>
          <a:r>
            <a:rPr lang="tr-TR" dirty="0" smtClean="0"/>
            <a:t>Aşılatmama</a:t>
          </a:r>
          <a:endParaRPr lang="tr-TR" dirty="0"/>
        </a:p>
      </dgm:t>
    </dgm:pt>
    <dgm:pt modelId="{EEBB37F5-DA33-4EAF-9330-090643ED78CF}" type="parTrans" cxnId="{BBD96CA9-F0B0-4F45-A7DB-F4DA438ED4CA}">
      <dgm:prSet/>
      <dgm:spPr/>
      <dgm:t>
        <a:bodyPr/>
        <a:lstStyle/>
        <a:p>
          <a:endParaRPr lang="tr-TR"/>
        </a:p>
      </dgm:t>
    </dgm:pt>
    <dgm:pt modelId="{550016F5-0CE8-49FC-A76F-2ECAF98E46CE}" type="sibTrans" cxnId="{BBD96CA9-F0B0-4F45-A7DB-F4DA438ED4CA}">
      <dgm:prSet/>
      <dgm:spPr/>
      <dgm:t>
        <a:bodyPr/>
        <a:lstStyle/>
        <a:p>
          <a:endParaRPr lang="tr-TR"/>
        </a:p>
      </dgm:t>
    </dgm:pt>
    <dgm:pt modelId="{B62E3B90-80CD-47AA-B836-C9B136AC9165}">
      <dgm:prSet phldrT="[Metin]"/>
      <dgm:spPr/>
      <dgm:t>
        <a:bodyPr/>
        <a:lstStyle/>
        <a:p>
          <a:r>
            <a:rPr lang="tr-TR" dirty="0" smtClean="0"/>
            <a:t>Tereddüt</a:t>
          </a:r>
          <a:endParaRPr lang="tr-TR" dirty="0"/>
        </a:p>
      </dgm:t>
    </dgm:pt>
    <dgm:pt modelId="{FCF9CD98-BB6F-452D-A9A9-FF7830AE1B40}" type="parTrans" cxnId="{93E53F82-2C36-4AB5-8079-0655B1750B66}">
      <dgm:prSet/>
      <dgm:spPr/>
      <dgm:t>
        <a:bodyPr/>
        <a:lstStyle/>
        <a:p>
          <a:endParaRPr lang="tr-TR"/>
        </a:p>
      </dgm:t>
    </dgm:pt>
    <dgm:pt modelId="{20864686-F9FE-4082-9840-9A519991944B}" type="sibTrans" cxnId="{93E53F82-2C36-4AB5-8079-0655B1750B66}">
      <dgm:prSet/>
      <dgm:spPr/>
      <dgm:t>
        <a:bodyPr/>
        <a:lstStyle/>
        <a:p>
          <a:endParaRPr lang="tr-TR"/>
        </a:p>
      </dgm:t>
    </dgm:pt>
    <dgm:pt modelId="{FD61D4FE-061D-42E5-86A8-CB41A946DFFA}">
      <dgm:prSet/>
      <dgm:spPr/>
      <dgm:t>
        <a:bodyPr/>
        <a:lstStyle/>
        <a:p>
          <a:r>
            <a:rPr lang="tr-TR" dirty="0" err="1" smtClean="0"/>
            <a:t>Red</a:t>
          </a:r>
          <a:r>
            <a:rPr lang="tr-TR" dirty="0" smtClean="0"/>
            <a:t>  etme</a:t>
          </a:r>
          <a:endParaRPr lang="tr-TR" dirty="0"/>
        </a:p>
      </dgm:t>
    </dgm:pt>
    <dgm:pt modelId="{E4DC0E38-21A8-4DCA-9B67-35115952B4FA}" type="parTrans" cxnId="{91815480-19F0-4C28-8594-CEED8B34FE51}">
      <dgm:prSet/>
      <dgm:spPr/>
      <dgm:t>
        <a:bodyPr/>
        <a:lstStyle/>
        <a:p>
          <a:endParaRPr lang="tr-TR"/>
        </a:p>
      </dgm:t>
    </dgm:pt>
    <dgm:pt modelId="{1DC07D4F-1900-4538-884D-58474E049F87}" type="sibTrans" cxnId="{91815480-19F0-4C28-8594-CEED8B34FE51}">
      <dgm:prSet/>
      <dgm:spPr/>
      <dgm:t>
        <a:bodyPr/>
        <a:lstStyle/>
        <a:p>
          <a:endParaRPr lang="tr-TR"/>
        </a:p>
      </dgm:t>
    </dgm:pt>
    <dgm:pt modelId="{8C7860C9-9F57-489C-8B09-BD53041B4D17}" type="pres">
      <dgm:prSet presAssocID="{1407A422-5353-4F08-8123-B6A62C050042}" presName="Name0" presStyleCnt="0">
        <dgm:presLayoutVars>
          <dgm:chPref val="1"/>
          <dgm:dir/>
          <dgm:animOne val="branch"/>
          <dgm:animLvl val="lvl"/>
          <dgm:resizeHandles/>
        </dgm:presLayoutVars>
      </dgm:prSet>
      <dgm:spPr/>
      <dgm:t>
        <a:bodyPr/>
        <a:lstStyle/>
        <a:p>
          <a:endParaRPr lang="tr-TR"/>
        </a:p>
      </dgm:t>
    </dgm:pt>
    <dgm:pt modelId="{45605D51-6583-4BBB-B5AF-9FB6418D4564}" type="pres">
      <dgm:prSet presAssocID="{FA6DB7C5-0EEF-4457-AB93-CA2E15001F46}" presName="vertOne" presStyleCnt="0"/>
      <dgm:spPr/>
    </dgm:pt>
    <dgm:pt modelId="{246B1AB3-484F-48C7-B01E-21F77F86774B}" type="pres">
      <dgm:prSet presAssocID="{FA6DB7C5-0EEF-4457-AB93-CA2E15001F46}" presName="txOne" presStyleLbl="node0" presStyleIdx="0" presStyleCnt="1">
        <dgm:presLayoutVars>
          <dgm:chPref val="3"/>
        </dgm:presLayoutVars>
      </dgm:prSet>
      <dgm:spPr/>
      <dgm:t>
        <a:bodyPr/>
        <a:lstStyle/>
        <a:p>
          <a:endParaRPr lang="tr-TR"/>
        </a:p>
      </dgm:t>
    </dgm:pt>
    <dgm:pt modelId="{64CABDFD-F111-40C6-960D-6215D03A2DFE}" type="pres">
      <dgm:prSet presAssocID="{FA6DB7C5-0EEF-4457-AB93-CA2E15001F46}" presName="parTransOne" presStyleCnt="0"/>
      <dgm:spPr/>
    </dgm:pt>
    <dgm:pt modelId="{C2731BED-B75D-4A1C-9913-22CC0AFA7821}" type="pres">
      <dgm:prSet presAssocID="{FA6DB7C5-0EEF-4457-AB93-CA2E15001F46}" presName="horzOne" presStyleCnt="0"/>
      <dgm:spPr/>
    </dgm:pt>
    <dgm:pt modelId="{FCF9B9EA-F115-4191-9E7D-769041C2C964}" type="pres">
      <dgm:prSet presAssocID="{1318A973-5066-412B-BE37-A8C579320571}" presName="vertTwo" presStyleCnt="0"/>
      <dgm:spPr/>
    </dgm:pt>
    <dgm:pt modelId="{A70EF816-D561-4943-8F17-4BAD038018EE}" type="pres">
      <dgm:prSet presAssocID="{1318A973-5066-412B-BE37-A8C579320571}" presName="txTwo" presStyleLbl="node2" presStyleIdx="0" presStyleCnt="2">
        <dgm:presLayoutVars>
          <dgm:chPref val="3"/>
        </dgm:presLayoutVars>
      </dgm:prSet>
      <dgm:spPr/>
      <dgm:t>
        <a:bodyPr/>
        <a:lstStyle/>
        <a:p>
          <a:endParaRPr lang="tr-TR"/>
        </a:p>
      </dgm:t>
    </dgm:pt>
    <dgm:pt modelId="{E1D9E642-5599-4D37-BB34-313647FA3C50}" type="pres">
      <dgm:prSet presAssocID="{1318A973-5066-412B-BE37-A8C579320571}" presName="parTransTwo" presStyleCnt="0"/>
      <dgm:spPr/>
    </dgm:pt>
    <dgm:pt modelId="{2A1F186D-055A-4B94-A00E-9872DC57AE3C}" type="pres">
      <dgm:prSet presAssocID="{1318A973-5066-412B-BE37-A8C579320571}" presName="horzTwo" presStyleCnt="0"/>
      <dgm:spPr/>
    </dgm:pt>
    <dgm:pt modelId="{5B4EDCCD-0D4F-4508-85CB-5BDA292BAC12}" type="pres">
      <dgm:prSet presAssocID="{62365A89-5535-4473-B968-043F68635639}" presName="vertThree" presStyleCnt="0"/>
      <dgm:spPr/>
    </dgm:pt>
    <dgm:pt modelId="{95A88975-D543-4315-80D9-173BD0850249}" type="pres">
      <dgm:prSet presAssocID="{62365A89-5535-4473-B968-043F68635639}" presName="txThree" presStyleLbl="node3" presStyleIdx="0" presStyleCnt="4">
        <dgm:presLayoutVars>
          <dgm:chPref val="3"/>
        </dgm:presLayoutVars>
      </dgm:prSet>
      <dgm:spPr/>
      <dgm:t>
        <a:bodyPr/>
        <a:lstStyle/>
        <a:p>
          <a:endParaRPr lang="tr-TR"/>
        </a:p>
      </dgm:t>
    </dgm:pt>
    <dgm:pt modelId="{F3460674-E25B-40EA-B270-8E03BF14F954}" type="pres">
      <dgm:prSet presAssocID="{62365A89-5535-4473-B968-043F68635639}" presName="horzThree" presStyleCnt="0"/>
      <dgm:spPr/>
    </dgm:pt>
    <dgm:pt modelId="{0CEC4165-B9F5-410C-809B-27F7A474F581}" type="pres">
      <dgm:prSet presAssocID="{EC4FD3F6-B653-45A8-A7C9-ED1AC8E7B340}" presName="sibSpaceThree" presStyleCnt="0"/>
      <dgm:spPr/>
    </dgm:pt>
    <dgm:pt modelId="{EE1DB5A8-7BB8-45AD-8001-A06429DC17BC}" type="pres">
      <dgm:prSet presAssocID="{F553D9A7-270C-4820-824B-793E7B99FB9A}" presName="vertThree" presStyleCnt="0"/>
      <dgm:spPr/>
    </dgm:pt>
    <dgm:pt modelId="{2F476308-256B-42FE-9144-42E20988C0C5}" type="pres">
      <dgm:prSet presAssocID="{F553D9A7-270C-4820-824B-793E7B99FB9A}" presName="txThree" presStyleLbl="node3" presStyleIdx="1" presStyleCnt="4">
        <dgm:presLayoutVars>
          <dgm:chPref val="3"/>
        </dgm:presLayoutVars>
      </dgm:prSet>
      <dgm:spPr/>
      <dgm:t>
        <a:bodyPr/>
        <a:lstStyle/>
        <a:p>
          <a:endParaRPr lang="tr-TR"/>
        </a:p>
      </dgm:t>
    </dgm:pt>
    <dgm:pt modelId="{1ABB960C-39BE-4597-9618-915F136A1FF8}" type="pres">
      <dgm:prSet presAssocID="{F553D9A7-270C-4820-824B-793E7B99FB9A}" presName="horzThree" presStyleCnt="0"/>
      <dgm:spPr/>
    </dgm:pt>
    <dgm:pt modelId="{9A11A9D7-F7F8-4890-B8B7-8079175B8013}" type="pres">
      <dgm:prSet presAssocID="{DF10506B-BB79-48D2-BA35-33C1F31A2DC7}" presName="sibSpaceTwo" presStyleCnt="0"/>
      <dgm:spPr/>
    </dgm:pt>
    <dgm:pt modelId="{0D5274AE-3C8F-448D-ABAD-75489E0A06E4}" type="pres">
      <dgm:prSet presAssocID="{BE54B0CA-546A-449B-8F44-2E5C5D9E9212}" presName="vertTwo" presStyleCnt="0"/>
      <dgm:spPr/>
    </dgm:pt>
    <dgm:pt modelId="{86AD8BB7-BC18-44B4-9826-B74F61272C3D}" type="pres">
      <dgm:prSet presAssocID="{BE54B0CA-546A-449B-8F44-2E5C5D9E9212}" presName="txTwo" presStyleLbl="node2" presStyleIdx="1" presStyleCnt="2">
        <dgm:presLayoutVars>
          <dgm:chPref val="3"/>
        </dgm:presLayoutVars>
      </dgm:prSet>
      <dgm:spPr/>
      <dgm:t>
        <a:bodyPr/>
        <a:lstStyle/>
        <a:p>
          <a:endParaRPr lang="tr-TR"/>
        </a:p>
      </dgm:t>
    </dgm:pt>
    <dgm:pt modelId="{AEC14158-38A1-453F-B1D1-79A05A03084D}" type="pres">
      <dgm:prSet presAssocID="{BE54B0CA-546A-449B-8F44-2E5C5D9E9212}" presName="parTransTwo" presStyleCnt="0"/>
      <dgm:spPr/>
    </dgm:pt>
    <dgm:pt modelId="{ADCBCF26-7463-46CB-A81C-224DBF858DCA}" type="pres">
      <dgm:prSet presAssocID="{BE54B0CA-546A-449B-8F44-2E5C5D9E9212}" presName="horzTwo" presStyleCnt="0"/>
      <dgm:spPr/>
    </dgm:pt>
    <dgm:pt modelId="{A88721B5-D4F5-4857-99EB-E969DFCAABF6}" type="pres">
      <dgm:prSet presAssocID="{B62E3B90-80CD-47AA-B836-C9B136AC9165}" presName="vertThree" presStyleCnt="0"/>
      <dgm:spPr/>
    </dgm:pt>
    <dgm:pt modelId="{2F116E98-6A03-49F3-A3DF-D63C54AB1C95}" type="pres">
      <dgm:prSet presAssocID="{B62E3B90-80CD-47AA-B836-C9B136AC9165}" presName="txThree" presStyleLbl="node3" presStyleIdx="2" presStyleCnt="4">
        <dgm:presLayoutVars>
          <dgm:chPref val="3"/>
        </dgm:presLayoutVars>
      </dgm:prSet>
      <dgm:spPr/>
      <dgm:t>
        <a:bodyPr/>
        <a:lstStyle/>
        <a:p>
          <a:endParaRPr lang="tr-TR"/>
        </a:p>
      </dgm:t>
    </dgm:pt>
    <dgm:pt modelId="{05B76B1C-CCCF-45F5-AE50-944EF472CD0C}" type="pres">
      <dgm:prSet presAssocID="{B62E3B90-80CD-47AA-B836-C9B136AC9165}" presName="horzThree" presStyleCnt="0"/>
      <dgm:spPr/>
    </dgm:pt>
    <dgm:pt modelId="{4CAAD76D-58FF-41EF-AC93-C123739EEB5F}" type="pres">
      <dgm:prSet presAssocID="{20864686-F9FE-4082-9840-9A519991944B}" presName="sibSpaceThree" presStyleCnt="0"/>
      <dgm:spPr/>
    </dgm:pt>
    <dgm:pt modelId="{52D06F45-6C49-46D4-BC0D-1E4A22A64B66}" type="pres">
      <dgm:prSet presAssocID="{FD61D4FE-061D-42E5-86A8-CB41A946DFFA}" presName="vertThree" presStyleCnt="0"/>
      <dgm:spPr/>
    </dgm:pt>
    <dgm:pt modelId="{9D7D5153-D7BD-4441-83B7-7E9AAA10AE1A}" type="pres">
      <dgm:prSet presAssocID="{FD61D4FE-061D-42E5-86A8-CB41A946DFFA}" presName="txThree" presStyleLbl="node3" presStyleIdx="3" presStyleCnt="4">
        <dgm:presLayoutVars>
          <dgm:chPref val="3"/>
        </dgm:presLayoutVars>
      </dgm:prSet>
      <dgm:spPr/>
      <dgm:t>
        <a:bodyPr/>
        <a:lstStyle/>
        <a:p>
          <a:endParaRPr lang="tr-TR"/>
        </a:p>
      </dgm:t>
    </dgm:pt>
    <dgm:pt modelId="{CDB0C495-3EA5-4F28-92FC-24642A13403E}" type="pres">
      <dgm:prSet presAssocID="{FD61D4FE-061D-42E5-86A8-CB41A946DFFA}" presName="horzThree" presStyleCnt="0"/>
      <dgm:spPr/>
    </dgm:pt>
  </dgm:ptLst>
  <dgm:cxnLst>
    <dgm:cxn modelId="{C5E9CA92-7717-432A-AED9-16B05399ED0F}" srcId="{1318A973-5066-412B-BE37-A8C579320571}" destId="{62365A89-5535-4473-B968-043F68635639}" srcOrd="0" destOrd="0" parTransId="{14CDE473-7A50-49F8-BB09-0F67BCF2E2F2}" sibTransId="{EC4FD3F6-B653-45A8-A7C9-ED1AC8E7B340}"/>
    <dgm:cxn modelId="{DAEF4253-F3BF-4B2F-8A25-9D5FFC9E4CE7}" type="presOf" srcId="{62365A89-5535-4473-B968-043F68635639}" destId="{95A88975-D543-4315-80D9-173BD0850249}" srcOrd="0" destOrd="0" presId="urn:microsoft.com/office/officeart/2005/8/layout/hierarchy4"/>
    <dgm:cxn modelId="{FC22D73B-5CF7-4D47-ADF5-15B616C6A89C}" type="presOf" srcId="{1407A422-5353-4F08-8123-B6A62C050042}" destId="{8C7860C9-9F57-489C-8B09-BD53041B4D17}" srcOrd="0" destOrd="0" presId="urn:microsoft.com/office/officeart/2005/8/layout/hierarchy4"/>
    <dgm:cxn modelId="{D389BEE1-4F3D-4C1F-AEC9-8E6C691B3FA4}" srcId="{1318A973-5066-412B-BE37-A8C579320571}" destId="{F553D9A7-270C-4820-824B-793E7B99FB9A}" srcOrd="1" destOrd="0" parTransId="{B02FC152-200A-475E-B0D9-B0F6301C9206}" sibTransId="{CA257AEE-D42C-491F-82B2-A81F550B6AF2}"/>
    <dgm:cxn modelId="{91815480-19F0-4C28-8594-CEED8B34FE51}" srcId="{BE54B0CA-546A-449B-8F44-2E5C5D9E9212}" destId="{FD61D4FE-061D-42E5-86A8-CB41A946DFFA}" srcOrd="1" destOrd="0" parTransId="{E4DC0E38-21A8-4DCA-9B67-35115952B4FA}" sibTransId="{1DC07D4F-1900-4538-884D-58474E049F87}"/>
    <dgm:cxn modelId="{8AA358C1-B192-4653-A442-2766238DFBA0}" srcId="{1407A422-5353-4F08-8123-B6A62C050042}" destId="{FA6DB7C5-0EEF-4457-AB93-CA2E15001F46}" srcOrd="0" destOrd="0" parTransId="{80F1F278-1D7E-4599-8D44-BD4CF5393768}" sibTransId="{B795499F-BB85-4CEF-ACED-6EDEF7D7112F}"/>
    <dgm:cxn modelId="{B006E80B-51DB-40EE-A110-CE8B5AD41FB2}" type="presOf" srcId="{B62E3B90-80CD-47AA-B836-C9B136AC9165}" destId="{2F116E98-6A03-49F3-A3DF-D63C54AB1C95}" srcOrd="0" destOrd="0" presId="urn:microsoft.com/office/officeart/2005/8/layout/hierarchy4"/>
    <dgm:cxn modelId="{AA2FA234-71F9-45C9-9051-D9FCE7F66456}" srcId="{FA6DB7C5-0EEF-4457-AB93-CA2E15001F46}" destId="{1318A973-5066-412B-BE37-A8C579320571}" srcOrd="0" destOrd="0" parTransId="{89C528AA-4722-48AD-8EC1-4CA103E932FA}" sibTransId="{DF10506B-BB79-48D2-BA35-33C1F31A2DC7}"/>
    <dgm:cxn modelId="{BBD96CA9-F0B0-4F45-A7DB-F4DA438ED4CA}" srcId="{FA6DB7C5-0EEF-4457-AB93-CA2E15001F46}" destId="{BE54B0CA-546A-449B-8F44-2E5C5D9E9212}" srcOrd="1" destOrd="0" parTransId="{EEBB37F5-DA33-4EAF-9330-090643ED78CF}" sibTransId="{550016F5-0CE8-49FC-A76F-2ECAF98E46CE}"/>
    <dgm:cxn modelId="{93E53F82-2C36-4AB5-8079-0655B1750B66}" srcId="{BE54B0CA-546A-449B-8F44-2E5C5D9E9212}" destId="{B62E3B90-80CD-47AA-B836-C9B136AC9165}" srcOrd="0" destOrd="0" parTransId="{FCF9CD98-BB6F-452D-A9A9-FF7830AE1B40}" sibTransId="{20864686-F9FE-4082-9840-9A519991944B}"/>
    <dgm:cxn modelId="{7C67DCD3-E548-4980-B2D3-41A9E0EC4979}" type="presOf" srcId="{FD61D4FE-061D-42E5-86A8-CB41A946DFFA}" destId="{9D7D5153-D7BD-4441-83B7-7E9AAA10AE1A}" srcOrd="0" destOrd="0" presId="urn:microsoft.com/office/officeart/2005/8/layout/hierarchy4"/>
    <dgm:cxn modelId="{D05077B4-7F0B-4598-8475-E151F93318C9}" type="presOf" srcId="{F553D9A7-270C-4820-824B-793E7B99FB9A}" destId="{2F476308-256B-42FE-9144-42E20988C0C5}" srcOrd="0" destOrd="0" presId="urn:microsoft.com/office/officeart/2005/8/layout/hierarchy4"/>
    <dgm:cxn modelId="{758B0374-9F30-464D-A7A4-0F9CE49B3162}" type="presOf" srcId="{1318A973-5066-412B-BE37-A8C579320571}" destId="{A70EF816-D561-4943-8F17-4BAD038018EE}" srcOrd="0" destOrd="0" presId="urn:microsoft.com/office/officeart/2005/8/layout/hierarchy4"/>
    <dgm:cxn modelId="{C548275E-F1AA-4241-8863-9CB5AED43C15}" type="presOf" srcId="{BE54B0CA-546A-449B-8F44-2E5C5D9E9212}" destId="{86AD8BB7-BC18-44B4-9826-B74F61272C3D}" srcOrd="0" destOrd="0" presId="urn:microsoft.com/office/officeart/2005/8/layout/hierarchy4"/>
    <dgm:cxn modelId="{F1792BD1-0199-479D-8426-C230B05B903C}" type="presOf" srcId="{FA6DB7C5-0EEF-4457-AB93-CA2E15001F46}" destId="{246B1AB3-484F-48C7-B01E-21F77F86774B}" srcOrd="0" destOrd="0" presId="urn:microsoft.com/office/officeart/2005/8/layout/hierarchy4"/>
    <dgm:cxn modelId="{2B260D9A-4D27-42FB-A692-B45BCF173741}" type="presParOf" srcId="{8C7860C9-9F57-489C-8B09-BD53041B4D17}" destId="{45605D51-6583-4BBB-B5AF-9FB6418D4564}" srcOrd="0" destOrd="0" presId="urn:microsoft.com/office/officeart/2005/8/layout/hierarchy4"/>
    <dgm:cxn modelId="{7386A0B9-7D32-4A36-AD18-5321C021F5B1}" type="presParOf" srcId="{45605D51-6583-4BBB-B5AF-9FB6418D4564}" destId="{246B1AB3-484F-48C7-B01E-21F77F86774B}" srcOrd="0" destOrd="0" presId="urn:microsoft.com/office/officeart/2005/8/layout/hierarchy4"/>
    <dgm:cxn modelId="{BDA11705-5EA2-423A-9C03-4449646C5D55}" type="presParOf" srcId="{45605D51-6583-4BBB-B5AF-9FB6418D4564}" destId="{64CABDFD-F111-40C6-960D-6215D03A2DFE}" srcOrd="1" destOrd="0" presId="urn:microsoft.com/office/officeart/2005/8/layout/hierarchy4"/>
    <dgm:cxn modelId="{F2DEA5B9-5BBF-4840-96B8-1711C9049AF1}" type="presParOf" srcId="{45605D51-6583-4BBB-B5AF-9FB6418D4564}" destId="{C2731BED-B75D-4A1C-9913-22CC0AFA7821}" srcOrd="2" destOrd="0" presId="urn:microsoft.com/office/officeart/2005/8/layout/hierarchy4"/>
    <dgm:cxn modelId="{B132F99D-FF4B-4CEC-A65D-F7A083E29F76}" type="presParOf" srcId="{C2731BED-B75D-4A1C-9913-22CC0AFA7821}" destId="{FCF9B9EA-F115-4191-9E7D-769041C2C964}" srcOrd="0" destOrd="0" presId="urn:microsoft.com/office/officeart/2005/8/layout/hierarchy4"/>
    <dgm:cxn modelId="{20FF0F31-F9B2-4F57-BA95-CA7618BFD201}" type="presParOf" srcId="{FCF9B9EA-F115-4191-9E7D-769041C2C964}" destId="{A70EF816-D561-4943-8F17-4BAD038018EE}" srcOrd="0" destOrd="0" presId="urn:microsoft.com/office/officeart/2005/8/layout/hierarchy4"/>
    <dgm:cxn modelId="{F97A19FE-4841-417F-9011-7A7453FEADFD}" type="presParOf" srcId="{FCF9B9EA-F115-4191-9E7D-769041C2C964}" destId="{E1D9E642-5599-4D37-BB34-313647FA3C50}" srcOrd="1" destOrd="0" presId="urn:microsoft.com/office/officeart/2005/8/layout/hierarchy4"/>
    <dgm:cxn modelId="{786270F4-283A-498F-94D5-9AF62C28DEB9}" type="presParOf" srcId="{FCF9B9EA-F115-4191-9E7D-769041C2C964}" destId="{2A1F186D-055A-4B94-A00E-9872DC57AE3C}" srcOrd="2" destOrd="0" presId="urn:microsoft.com/office/officeart/2005/8/layout/hierarchy4"/>
    <dgm:cxn modelId="{653FF776-9337-4A23-AF91-BF40B58D2237}" type="presParOf" srcId="{2A1F186D-055A-4B94-A00E-9872DC57AE3C}" destId="{5B4EDCCD-0D4F-4508-85CB-5BDA292BAC12}" srcOrd="0" destOrd="0" presId="urn:microsoft.com/office/officeart/2005/8/layout/hierarchy4"/>
    <dgm:cxn modelId="{8AFC5A1B-2C1F-4A40-8188-7F0A4F7789E0}" type="presParOf" srcId="{5B4EDCCD-0D4F-4508-85CB-5BDA292BAC12}" destId="{95A88975-D543-4315-80D9-173BD0850249}" srcOrd="0" destOrd="0" presId="urn:microsoft.com/office/officeart/2005/8/layout/hierarchy4"/>
    <dgm:cxn modelId="{74FF7DB6-98EC-46A6-8A58-C0E9D856EA5C}" type="presParOf" srcId="{5B4EDCCD-0D4F-4508-85CB-5BDA292BAC12}" destId="{F3460674-E25B-40EA-B270-8E03BF14F954}" srcOrd="1" destOrd="0" presId="urn:microsoft.com/office/officeart/2005/8/layout/hierarchy4"/>
    <dgm:cxn modelId="{B7B76F6D-3ADC-4D60-8009-B9CFBB60C735}" type="presParOf" srcId="{2A1F186D-055A-4B94-A00E-9872DC57AE3C}" destId="{0CEC4165-B9F5-410C-809B-27F7A474F581}" srcOrd="1" destOrd="0" presId="urn:microsoft.com/office/officeart/2005/8/layout/hierarchy4"/>
    <dgm:cxn modelId="{D5686786-7256-44E6-8BDE-19F128DB5402}" type="presParOf" srcId="{2A1F186D-055A-4B94-A00E-9872DC57AE3C}" destId="{EE1DB5A8-7BB8-45AD-8001-A06429DC17BC}" srcOrd="2" destOrd="0" presId="urn:microsoft.com/office/officeart/2005/8/layout/hierarchy4"/>
    <dgm:cxn modelId="{AB2FBA62-BEB9-44E6-9424-793616531A41}" type="presParOf" srcId="{EE1DB5A8-7BB8-45AD-8001-A06429DC17BC}" destId="{2F476308-256B-42FE-9144-42E20988C0C5}" srcOrd="0" destOrd="0" presId="urn:microsoft.com/office/officeart/2005/8/layout/hierarchy4"/>
    <dgm:cxn modelId="{EA971191-405D-4FA5-A1DF-E3E81EAE57F0}" type="presParOf" srcId="{EE1DB5A8-7BB8-45AD-8001-A06429DC17BC}" destId="{1ABB960C-39BE-4597-9618-915F136A1FF8}" srcOrd="1" destOrd="0" presId="urn:microsoft.com/office/officeart/2005/8/layout/hierarchy4"/>
    <dgm:cxn modelId="{CBD9E4A2-6127-4A8E-A0A8-F10827605A7E}" type="presParOf" srcId="{C2731BED-B75D-4A1C-9913-22CC0AFA7821}" destId="{9A11A9D7-F7F8-4890-B8B7-8079175B8013}" srcOrd="1" destOrd="0" presId="urn:microsoft.com/office/officeart/2005/8/layout/hierarchy4"/>
    <dgm:cxn modelId="{E473A29B-B7E8-4130-862F-E52E82BC2D19}" type="presParOf" srcId="{C2731BED-B75D-4A1C-9913-22CC0AFA7821}" destId="{0D5274AE-3C8F-448D-ABAD-75489E0A06E4}" srcOrd="2" destOrd="0" presId="urn:microsoft.com/office/officeart/2005/8/layout/hierarchy4"/>
    <dgm:cxn modelId="{D0942AB0-4F38-4005-82FD-CDF1C27C719D}" type="presParOf" srcId="{0D5274AE-3C8F-448D-ABAD-75489E0A06E4}" destId="{86AD8BB7-BC18-44B4-9826-B74F61272C3D}" srcOrd="0" destOrd="0" presId="urn:microsoft.com/office/officeart/2005/8/layout/hierarchy4"/>
    <dgm:cxn modelId="{9E8250E8-ADD8-4E81-9288-BD714D0E2F77}" type="presParOf" srcId="{0D5274AE-3C8F-448D-ABAD-75489E0A06E4}" destId="{AEC14158-38A1-453F-B1D1-79A05A03084D}" srcOrd="1" destOrd="0" presId="urn:microsoft.com/office/officeart/2005/8/layout/hierarchy4"/>
    <dgm:cxn modelId="{56EB3069-BAC2-4BC1-8F8B-7D3BAF26B3C1}" type="presParOf" srcId="{0D5274AE-3C8F-448D-ABAD-75489E0A06E4}" destId="{ADCBCF26-7463-46CB-A81C-224DBF858DCA}" srcOrd="2" destOrd="0" presId="urn:microsoft.com/office/officeart/2005/8/layout/hierarchy4"/>
    <dgm:cxn modelId="{B666E61A-0019-4B3E-BFCE-D16FF8001246}" type="presParOf" srcId="{ADCBCF26-7463-46CB-A81C-224DBF858DCA}" destId="{A88721B5-D4F5-4857-99EB-E969DFCAABF6}" srcOrd="0" destOrd="0" presId="urn:microsoft.com/office/officeart/2005/8/layout/hierarchy4"/>
    <dgm:cxn modelId="{4078BC27-2D32-4399-BAA5-F0227308D380}" type="presParOf" srcId="{A88721B5-D4F5-4857-99EB-E969DFCAABF6}" destId="{2F116E98-6A03-49F3-A3DF-D63C54AB1C95}" srcOrd="0" destOrd="0" presId="urn:microsoft.com/office/officeart/2005/8/layout/hierarchy4"/>
    <dgm:cxn modelId="{A8576566-1038-4776-A400-75293C997356}" type="presParOf" srcId="{A88721B5-D4F5-4857-99EB-E969DFCAABF6}" destId="{05B76B1C-CCCF-45F5-AE50-944EF472CD0C}" srcOrd="1" destOrd="0" presId="urn:microsoft.com/office/officeart/2005/8/layout/hierarchy4"/>
    <dgm:cxn modelId="{AA3A745E-1DC0-4D90-A71B-9A83CDBCE45A}" type="presParOf" srcId="{ADCBCF26-7463-46CB-A81C-224DBF858DCA}" destId="{4CAAD76D-58FF-41EF-AC93-C123739EEB5F}" srcOrd="1" destOrd="0" presId="urn:microsoft.com/office/officeart/2005/8/layout/hierarchy4"/>
    <dgm:cxn modelId="{4F69B916-3C82-47D3-8B9B-8388C0147B59}" type="presParOf" srcId="{ADCBCF26-7463-46CB-A81C-224DBF858DCA}" destId="{52D06F45-6C49-46D4-BC0D-1E4A22A64B66}" srcOrd="2" destOrd="0" presId="urn:microsoft.com/office/officeart/2005/8/layout/hierarchy4"/>
    <dgm:cxn modelId="{5FF58066-8991-451C-8091-070893E15384}" type="presParOf" srcId="{52D06F45-6C49-46D4-BC0D-1E4A22A64B66}" destId="{9D7D5153-D7BD-4441-83B7-7E9AAA10AE1A}" srcOrd="0" destOrd="0" presId="urn:microsoft.com/office/officeart/2005/8/layout/hierarchy4"/>
    <dgm:cxn modelId="{B8987368-5BF0-4EFC-BEFE-9F3F898DB8EE}" type="presParOf" srcId="{52D06F45-6C49-46D4-BC0D-1E4A22A64B66}" destId="{CDB0C495-3EA5-4F28-92FC-24642A13403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B1AB3-484F-48C7-B01E-21F77F86774B}">
      <dsp:nvSpPr>
        <dsp:cNvPr id="0" name=""/>
        <dsp:cNvSpPr/>
      </dsp:nvSpPr>
      <dsp:spPr>
        <a:xfrm>
          <a:off x="3712" y="1230"/>
          <a:ext cx="10050974" cy="12256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tr-TR" sz="5300" kern="1200" dirty="0" smtClean="0"/>
            <a:t>Aşılanmama</a:t>
          </a:r>
          <a:endParaRPr lang="tr-TR" sz="5300" kern="1200" dirty="0"/>
        </a:p>
      </dsp:txBody>
      <dsp:txXfrm>
        <a:off x="39611" y="37129"/>
        <a:ext cx="9979176" cy="1153876"/>
      </dsp:txXfrm>
    </dsp:sp>
    <dsp:sp modelId="{A70EF816-D561-4943-8F17-4BAD038018EE}">
      <dsp:nvSpPr>
        <dsp:cNvPr id="0" name=""/>
        <dsp:cNvSpPr/>
      </dsp:nvSpPr>
      <dsp:spPr>
        <a:xfrm>
          <a:off x="3712" y="1398525"/>
          <a:ext cx="4924205" cy="122567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tr-TR" sz="5300" kern="1200" dirty="0" smtClean="0"/>
            <a:t>Erişememe</a:t>
          </a:r>
          <a:endParaRPr lang="tr-TR" sz="5300" kern="1200" dirty="0"/>
        </a:p>
      </dsp:txBody>
      <dsp:txXfrm>
        <a:off x="39611" y="1434424"/>
        <a:ext cx="4852407" cy="1153876"/>
      </dsp:txXfrm>
    </dsp:sp>
    <dsp:sp modelId="{95A88975-D543-4315-80D9-173BD0850249}">
      <dsp:nvSpPr>
        <dsp:cNvPr id="0" name=""/>
        <dsp:cNvSpPr/>
      </dsp:nvSpPr>
      <dsp:spPr>
        <a:xfrm>
          <a:off x="3712" y="2795820"/>
          <a:ext cx="2411462" cy="122567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tr-TR" sz="3000" kern="1200" dirty="0" smtClean="0"/>
            <a:t>Liste kişisi olmama</a:t>
          </a:r>
          <a:endParaRPr lang="tr-TR" sz="3000" kern="1200" dirty="0"/>
        </a:p>
      </dsp:txBody>
      <dsp:txXfrm>
        <a:off x="39611" y="2831719"/>
        <a:ext cx="2339664" cy="1153876"/>
      </dsp:txXfrm>
    </dsp:sp>
    <dsp:sp modelId="{2F476308-256B-42FE-9144-42E20988C0C5}">
      <dsp:nvSpPr>
        <dsp:cNvPr id="0" name=""/>
        <dsp:cNvSpPr/>
      </dsp:nvSpPr>
      <dsp:spPr>
        <a:xfrm>
          <a:off x="2516456" y="2795820"/>
          <a:ext cx="2411462" cy="122567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tr-TR" sz="3000" kern="1200" dirty="0" smtClean="0"/>
            <a:t>Başvuruya dayalı hizmet</a:t>
          </a:r>
          <a:endParaRPr lang="tr-TR" sz="3000" kern="1200" dirty="0"/>
        </a:p>
      </dsp:txBody>
      <dsp:txXfrm>
        <a:off x="2552355" y="2831719"/>
        <a:ext cx="2339664" cy="1153876"/>
      </dsp:txXfrm>
    </dsp:sp>
    <dsp:sp modelId="{86AD8BB7-BC18-44B4-9826-B74F61272C3D}">
      <dsp:nvSpPr>
        <dsp:cNvPr id="0" name=""/>
        <dsp:cNvSpPr/>
      </dsp:nvSpPr>
      <dsp:spPr>
        <a:xfrm>
          <a:off x="5130481" y="1398525"/>
          <a:ext cx="4924205" cy="122567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tr-TR" sz="5300" kern="1200" dirty="0" smtClean="0"/>
            <a:t>Aşılatmama</a:t>
          </a:r>
          <a:endParaRPr lang="tr-TR" sz="5300" kern="1200" dirty="0"/>
        </a:p>
      </dsp:txBody>
      <dsp:txXfrm>
        <a:off x="5166380" y="1434424"/>
        <a:ext cx="4852407" cy="1153876"/>
      </dsp:txXfrm>
    </dsp:sp>
    <dsp:sp modelId="{2F116E98-6A03-49F3-A3DF-D63C54AB1C95}">
      <dsp:nvSpPr>
        <dsp:cNvPr id="0" name=""/>
        <dsp:cNvSpPr/>
      </dsp:nvSpPr>
      <dsp:spPr>
        <a:xfrm>
          <a:off x="5130481" y="2795820"/>
          <a:ext cx="2411462" cy="122567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tr-TR" sz="3000" kern="1200" dirty="0" smtClean="0"/>
            <a:t>Tereddüt</a:t>
          </a:r>
          <a:endParaRPr lang="tr-TR" sz="3000" kern="1200" dirty="0"/>
        </a:p>
      </dsp:txBody>
      <dsp:txXfrm>
        <a:off x="5166380" y="2831719"/>
        <a:ext cx="2339664" cy="1153876"/>
      </dsp:txXfrm>
    </dsp:sp>
    <dsp:sp modelId="{9D7D5153-D7BD-4441-83B7-7E9AAA10AE1A}">
      <dsp:nvSpPr>
        <dsp:cNvPr id="0" name=""/>
        <dsp:cNvSpPr/>
      </dsp:nvSpPr>
      <dsp:spPr>
        <a:xfrm>
          <a:off x="7643224" y="2795820"/>
          <a:ext cx="2411462" cy="122567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tr-TR" sz="3000" kern="1200" dirty="0" err="1" smtClean="0"/>
            <a:t>Red</a:t>
          </a:r>
          <a:r>
            <a:rPr lang="tr-TR" sz="3000" kern="1200" dirty="0" smtClean="0"/>
            <a:t>  etme</a:t>
          </a:r>
          <a:endParaRPr lang="tr-TR" sz="3000" kern="1200" dirty="0"/>
        </a:p>
      </dsp:txBody>
      <dsp:txXfrm>
        <a:off x="7679123" y="2831719"/>
        <a:ext cx="2339664" cy="11538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76498-5969-4F18-BD60-C0E202340B36}" type="datetimeFigureOut">
              <a:rPr lang="tr-TR" smtClean="0"/>
              <a:pPr/>
              <a:t>10.03.2019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78ABF-CC8D-4F88-B5FF-139302371649}" type="slidenum">
              <a:rPr lang="tr-TR" smtClean="0"/>
              <a:pPr/>
              <a:t>‹#›</a:t>
            </a:fld>
            <a:endParaRPr lang="tr-TR"/>
          </a:p>
        </p:txBody>
      </p:sp>
    </p:spTree>
    <p:extLst>
      <p:ext uri="{BB962C8B-B14F-4D97-AF65-F5344CB8AC3E}">
        <p14:creationId xmlns:p14="http://schemas.microsoft.com/office/powerpoint/2010/main" val="322385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C778ABF-CC8D-4F88-B5FF-139302371649}" type="slidenum">
              <a:rPr lang="tr-TR" smtClean="0"/>
              <a:pPr/>
              <a:t>1</a:t>
            </a:fld>
            <a:endParaRPr lang="tr-TR"/>
          </a:p>
        </p:txBody>
      </p:sp>
    </p:spTree>
    <p:extLst>
      <p:ext uri="{BB962C8B-B14F-4D97-AF65-F5344CB8AC3E}">
        <p14:creationId xmlns:p14="http://schemas.microsoft.com/office/powerpoint/2010/main" val="50393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https://www.who.int/immunization/monitoring_surveillance/burden/vpd/surveillance_type/active/Polio_coverage_map_2017.jpg?ua=1</a:t>
            </a:r>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17</a:t>
            </a:fld>
            <a:endParaRPr lang="tr-TR"/>
          </a:p>
        </p:txBody>
      </p:sp>
    </p:spTree>
    <p:extLst>
      <p:ext uri="{BB962C8B-B14F-4D97-AF65-F5344CB8AC3E}">
        <p14:creationId xmlns:p14="http://schemas.microsoft.com/office/powerpoint/2010/main" val="3159007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https://www.who.int/immunization/monitoring_surveillance/burden/vpd/surveillance_type/active/Polio_coverage_2017.jpg?ua=1</a:t>
            </a:r>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18</a:t>
            </a:fld>
            <a:endParaRPr lang="tr-TR"/>
          </a:p>
        </p:txBody>
      </p:sp>
    </p:spTree>
    <p:extLst>
      <p:ext uri="{BB962C8B-B14F-4D97-AF65-F5344CB8AC3E}">
        <p14:creationId xmlns:p14="http://schemas.microsoft.com/office/powerpoint/2010/main" val="116721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https://www.who.int/immunization/monitoring_surveillance/burden/vpd/surveillance_type/active/_mcv1_1980_2016.gif?ua=1</a:t>
            </a:r>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21</a:t>
            </a:fld>
            <a:endParaRPr lang="tr-TR"/>
          </a:p>
        </p:txBody>
      </p:sp>
    </p:spTree>
    <p:extLst>
      <p:ext uri="{BB962C8B-B14F-4D97-AF65-F5344CB8AC3E}">
        <p14:creationId xmlns:p14="http://schemas.microsoft.com/office/powerpoint/2010/main" val="176923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https://www.who.int/immunization/monitoring_surveillance/burden/vpd/MCV2_graph_2017.jpg?ua=1</a:t>
            </a:r>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23</a:t>
            </a:fld>
            <a:endParaRPr lang="tr-TR"/>
          </a:p>
        </p:txBody>
      </p:sp>
    </p:spTree>
    <p:extLst>
      <p:ext uri="{BB962C8B-B14F-4D97-AF65-F5344CB8AC3E}">
        <p14:creationId xmlns:p14="http://schemas.microsoft.com/office/powerpoint/2010/main" val="452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https://www.who.int/immunization/monitoring_surveillance/burden/vpd/surveillance_type/active/MCV2_VaccIntro.gif?ua=1</a:t>
            </a:r>
          </a:p>
          <a:p>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25</a:t>
            </a:fld>
            <a:endParaRPr lang="tr-TR"/>
          </a:p>
        </p:txBody>
      </p:sp>
    </p:spTree>
    <p:extLst>
      <p:ext uri="{BB962C8B-B14F-4D97-AF65-F5344CB8AC3E}">
        <p14:creationId xmlns:p14="http://schemas.microsoft.com/office/powerpoint/2010/main" val="76578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https://www.who.int/immunization/monitoring_surveillance/burden/vpd/surveillance_type/active/measles_global_coverage_2017.jpg?ua=1</a:t>
            </a:r>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26</a:t>
            </a:fld>
            <a:endParaRPr lang="tr-TR"/>
          </a:p>
        </p:txBody>
      </p:sp>
    </p:spTree>
    <p:extLst>
      <p:ext uri="{BB962C8B-B14F-4D97-AF65-F5344CB8AC3E}">
        <p14:creationId xmlns:p14="http://schemas.microsoft.com/office/powerpoint/2010/main" val="1986661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https:/</a:t>
            </a:r>
          </a:p>
          <a:p>
            <a:r>
              <a:rPr lang="tr-TR" dirty="0" smtClean="0"/>
              <a:t>https://www.ntv.com.tr/saglik/prof-mehmet-ceyhan-asi-sayesinde-dunyada-her-yil-3-milyon-olum-engelleniyor,9Ch3cygHGUKhfX3hUmKyuA/www.medimagazin.com.tr/guncel/genel/tr-uzmanlar-asi-reddine-karsi-uyardi-kizamik-salginlari-yasanabilir-11-681-78506.html</a:t>
            </a:r>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39</a:t>
            </a:fld>
            <a:endParaRPr lang="tr-TR"/>
          </a:p>
        </p:txBody>
      </p:sp>
    </p:spTree>
    <p:extLst>
      <p:ext uri="{BB962C8B-B14F-4D97-AF65-F5344CB8AC3E}">
        <p14:creationId xmlns:p14="http://schemas.microsoft.com/office/powerpoint/2010/main" val="1231553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http://www.hurriyet.com.tr/ekonomi/bestepeden-yerli-asi-ve-asi-reddi-calismasi-41126154, 10.03.2019</a:t>
            </a:r>
            <a:endParaRPr lang="tr-TR" dirty="0"/>
          </a:p>
        </p:txBody>
      </p:sp>
      <p:sp>
        <p:nvSpPr>
          <p:cNvPr id="4" name="Slayt Numarası Yer Tutucusu 3"/>
          <p:cNvSpPr>
            <a:spLocks noGrp="1"/>
          </p:cNvSpPr>
          <p:nvPr>
            <p:ph type="sldNum" sz="quarter" idx="10"/>
          </p:nvPr>
        </p:nvSpPr>
        <p:spPr/>
        <p:txBody>
          <a:bodyPr/>
          <a:lstStyle/>
          <a:p>
            <a:fld id="{0C778ABF-CC8D-4F88-B5FF-139302371649}" type="slidenum">
              <a:rPr lang="tr-TR" smtClean="0"/>
              <a:pPr/>
              <a:t>41</a:t>
            </a:fld>
            <a:endParaRPr lang="tr-TR"/>
          </a:p>
        </p:txBody>
      </p:sp>
    </p:spTree>
    <p:extLst>
      <p:ext uri="{BB962C8B-B14F-4D97-AF65-F5344CB8AC3E}">
        <p14:creationId xmlns:p14="http://schemas.microsoft.com/office/powerpoint/2010/main" val="41756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088C0BC8-A6F8-41B8-873D-680C792734E0}" type="datetime1">
              <a:rPr lang="tr-TR" smtClean="0"/>
              <a:pPr/>
              <a:t>10.03.2019</a:t>
            </a:fld>
            <a:endParaRPr lang="en-US" dirty="0"/>
          </a:p>
        </p:txBody>
      </p:sp>
      <p:sp>
        <p:nvSpPr>
          <p:cNvPr id="5" name="Footer Placeholder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397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A75D13E-18F2-41DA-A09A-E8875850E73C}" type="datetime1">
              <a:rPr lang="tr-TR" smtClean="0"/>
              <a:pPr/>
              <a:t>10.03.2019</a:t>
            </a:fld>
            <a:endParaRPr lang="en-US" dirty="0"/>
          </a:p>
        </p:txBody>
      </p:sp>
      <p:sp>
        <p:nvSpPr>
          <p:cNvPr id="5" name="Footer Placeholder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7266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6EBFF6B-B640-4FB9-86E0-44EB4D01F7F9}" type="datetime1">
              <a:rPr lang="tr-TR" smtClean="0"/>
              <a:pPr/>
              <a:t>10.03.2019</a:t>
            </a:fld>
            <a:endParaRPr lang="en-US" dirty="0"/>
          </a:p>
        </p:txBody>
      </p:sp>
      <p:sp>
        <p:nvSpPr>
          <p:cNvPr id="5" name="Footer Placeholder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1511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Horizontal Eve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95400"/>
            <a:ext cx="11232001" cy="22098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14"/>
          </p:nvPr>
        </p:nvSpPr>
        <p:spPr/>
        <p:txBody>
          <a:bodyPr/>
          <a:lstStyle/>
          <a:p>
            <a:fld id="{05F5F25C-B8D8-45F9-9C80-5699EEACB709}" type="datetime1">
              <a:rPr lang="en-GB" noProof="0" smtClean="0"/>
              <a:t>10/03/2019</a:t>
            </a:fld>
            <a:endParaRPr lang="en-GB" noProof="0"/>
          </a:p>
        </p:txBody>
      </p:sp>
      <p:sp>
        <p:nvSpPr>
          <p:cNvPr id="5" name="Footer Placeholder 4"/>
          <p:cNvSpPr>
            <a:spLocks noGrp="1"/>
          </p:cNvSpPr>
          <p:nvPr>
            <p:ph type="ftr" sz="quarter" idx="15"/>
          </p:nvPr>
        </p:nvSpPr>
        <p:spPr/>
        <p:txBody>
          <a:bodyPr/>
          <a:lstStyle/>
          <a:p>
            <a:r>
              <a:rPr lang="en-GB" noProof="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
        <p:nvSpPr>
          <p:cNvPr id="8" name="Content Placeholder 2"/>
          <p:cNvSpPr>
            <a:spLocks noGrp="1"/>
          </p:cNvSpPr>
          <p:nvPr>
            <p:ph idx="22"/>
          </p:nvPr>
        </p:nvSpPr>
        <p:spPr>
          <a:xfrm>
            <a:off x="480000" y="3784600"/>
            <a:ext cx="11232001" cy="22098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80994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438A39DD-FE52-4BEF-B353-EE63C367937B}" type="datetime1">
              <a:rPr lang="tr-TR" smtClean="0"/>
              <a:pPr/>
              <a:t>10.03.2019</a:t>
            </a:fld>
            <a:endParaRPr lang="en-US" dirty="0"/>
          </a:p>
        </p:txBody>
      </p:sp>
      <p:sp>
        <p:nvSpPr>
          <p:cNvPr id="5" name="Footer Placeholder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7723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5A7BACF6-1C7B-47E0-9DFC-E3ABFE67657E}" type="datetime1">
              <a:rPr lang="tr-TR" smtClean="0"/>
              <a:pPr/>
              <a:t>10.03.2019</a:t>
            </a:fld>
            <a:endParaRPr lang="en-US" dirty="0"/>
          </a:p>
        </p:txBody>
      </p:sp>
      <p:sp>
        <p:nvSpPr>
          <p:cNvPr id="5" name="Footer Placeholder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56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5F8042D-ABDE-466F-B0A1-6C991CECB473}" type="datetime1">
              <a:rPr lang="tr-TR" smtClean="0"/>
              <a:pPr/>
              <a:t>10.03.2019</a:t>
            </a:fld>
            <a:endParaRPr lang="en-US" dirty="0"/>
          </a:p>
        </p:txBody>
      </p:sp>
      <p:sp>
        <p:nvSpPr>
          <p:cNvPr id="6" name="Footer Placeholder 5"/>
          <p:cNvSpPr>
            <a:spLocks noGrp="1"/>
          </p:cNvSpPr>
          <p:nvPr>
            <p:ph type="ftr" sz="quarter" idx="11"/>
          </p:nvPr>
        </p:nvSpPr>
        <p:spPr/>
        <p:txBody>
          <a:bodyPr/>
          <a:lstStyle/>
          <a:p>
            <a:r>
              <a:rPr lang="en-US" smtClean="0"/>
              <a:t>Prof.Dr.Nusret Fişek Anma Etkinliği, 01.11.2018, Hacettepe, Ankara</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3118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9728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21792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6FDB5DDA-D8AA-43B5-A55F-9CFB10C58AAC}" type="datetime1">
              <a:rPr lang="tr-TR" smtClean="0"/>
              <a:pPr/>
              <a:t>10.03.2019</a:t>
            </a:fld>
            <a:endParaRPr lang="en-US" dirty="0"/>
          </a:p>
        </p:txBody>
      </p:sp>
      <p:sp>
        <p:nvSpPr>
          <p:cNvPr id="8" name="Footer Placeholder 7"/>
          <p:cNvSpPr>
            <a:spLocks noGrp="1"/>
          </p:cNvSpPr>
          <p:nvPr>
            <p:ph type="ftr" sz="quarter" idx="11"/>
          </p:nvPr>
        </p:nvSpPr>
        <p:spPr/>
        <p:txBody>
          <a:bodyPr/>
          <a:lstStyle/>
          <a:p>
            <a:r>
              <a:rPr lang="en-US" smtClean="0"/>
              <a:t>Prof.Dr.Nusret Fişek Anma Etkinliği, 01.11.2018, Hacettepe, Ankara</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5730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A566139-3D53-4D05-8318-5AE50199973D}" type="datetime1">
              <a:rPr lang="tr-TR" smtClean="0"/>
              <a:pPr/>
              <a:t>10.03.2019</a:t>
            </a:fld>
            <a:endParaRPr lang="en-US" dirty="0"/>
          </a:p>
        </p:txBody>
      </p:sp>
      <p:sp>
        <p:nvSpPr>
          <p:cNvPr id="4" name="Footer Placeholder 3"/>
          <p:cNvSpPr>
            <a:spLocks noGrp="1"/>
          </p:cNvSpPr>
          <p:nvPr>
            <p:ph type="ftr" sz="quarter" idx="11"/>
          </p:nvPr>
        </p:nvSpPr>
        <p:spPr/>
        <p:txBody>
          <a:bodyPr/>
          <a:lstStyle/>
          <a:p>
            <a:r>
              <a:rPr lang="en-US" smtClean="0"/>
              <a:t>Prof.Dr.Nusret Fişek Anma Etkinliği, 01.11.2018, Hacettepe, Ankara</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3468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3851137-5B90-424C-8322-D9848EBB3C26}" type="datetime1">
              <a:rPr lang="tr-TR" smtClean="0"/>
              <a:pPr/>
              <a:t>10.03.2019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Prof.Dr.Nusret Fişek Anma Etkinliği, 01.11.2018, Hacettepe, Ankara</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9124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ABD56FB-8BFB-4B9F-932A-0ED0336C2B54}" type="datetime1">
              <a:rPr lang="tr-TR" smtClean="0"/>
              <a:pPr/>
              <a:t>10.03.2019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Prof.Dr.Nusret Fişek Anma Etkinliği, 01.11.2018, Hacettepe, Ankara</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9778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E83F10F5-27CF-4494-B8D3-512280425B96}" type="datetime1">
              <a:rPr lang="tr-TR" smtClean="0"/>
              <a:pPr/>
              <a:t>10.03.2019</a:t>
            </a:fld>
            <a:endParaRPr lang="en-US" dirty="0"/>
          </a:p>
        </p:txBody>
      </p:sp>
      <p:sp>
        <p:nvSpPr>
          <p:cNvPr id="6" name="Footer Placeholder 5"/>
          <p:cNvSpPr>
            <a:spLocks noGrp="1"/>
          </p:cNvSpPr>
          <p:nvPr>
            <p:ph type="ftr" sz="quarter" idx="11"/>
          </p:nvPr>
        </p:nvSpPr>
        <p:spPr/>
        <p:txBody>
          <a:bodyPr/>
          <a:lstStyle/>
          <a:p>
            <a:r>
              <a:rPr lang="en-US" smtClean="0"/>
              <a:t>Prof.Dr.Nusret Fişek Anma Etkinliği, 01.11.2018, Hacettepe, Ankara</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937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D10C514-9F8F-44A9-BE6A-477D61AD283E}" type="datetime1">
              <a:rPr lang="tr-TR" smtClean="0"/>
              <a:pPr/>
              <a:t>10.03.2019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Prof.Dr.Nusret Fişek Anma Etkinliği, 01.11.2018, Hacettepe, Ankara</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33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30" r:id="rId12"/>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http://www.temel.saglik.gov.tr/image/difteri.gif"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hurriyet.com.tr/haberleri/cumhurbaskani-recep-tayyip-erdogan" TargetMode="Externa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belgelik.dr.tr/ToplumHekim/browserecord.php?-action=browse&amp;-recid=2850" TargetMode="External"/><Relationship Id="rId2" Type="http://schemas.openxmlformats.org/officeDocument/2006/relationships/hyperlink" Target="http://www.belgelik.dr.tr/ToplumHekim/browserecord.php?-action=browse&amp;-recid=2371" TargetMode="External"/><Relationship Id="rId1" Type="http://schemas.openxmlformats.org/officeDocument/2006/relationships/slideLayout" Target="../slideLayouts/slideLayout2.xml"/><Relationship Id="rId4" Type="http://schemas.openxmlformats.org/officeDocument/2006/relationships/hyperlink" Target="http://hekimcebakis.org/dergiler/HB_84/files/basic-html/page38.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solidFill>
            <a:schemeClr val="accent1">
              <a:lumMod val="20000"/>
              <a:lumOff val="80000"/>
            </a:schemeClr>
          </a:solidFill>
        </p:spPr>
        <p:txBody>
          <a:bodyPr>
            <a:normAutofit/>
          </a:bodyPr>
          <a:lstStyle/>
          <a:p>
            <a:pPr algn="ctr"/>
            <a:r>
              <a:rPr lang="tr-TR" sz="6600" b="1" dirty="0" smtClean="0">
                <a:solidFill>
                  <a:srgbClr val="0070C0"/>
                </a:solidFill>
              </a:rPr>
              <a:t>Toplumsal Yönden </a:t>
            </a:r>
            <a:r>
              <a:rPr lang="tr-TR" sz="6600" b="1" dirty="0" smtClean="0">
                <a:solidFill>
                  <a:srgbClr val="FF0000"/>
                </a:solidFill>
              </a:rPr>
              <a:t>Aşılanmama</a:t>
            </a:r>
            <a:r>
              <a:rPr lang="tr-TR" sz="6600" b="1" dirty="0" smtClean="0"/>
              <a:t>-</a:t>
            </a:r>
            <a:r>
              <a:rPr lang="tr-TR" sz="6600" b="1" dirty="0" smtClean="0">
                <a:solidFill>
                  <a:srgbClr val="FF0000"/>
                </a:solidFill>
              </a:rPr>
              <a:t>Aşılatmama</a:t>
            </a:r>
            <a:r>
              <a:rPr lang="tr-TR" sz="6600" b="1" dirty="0" smtClean="0"/>
              <a:t/>
            </a:r>
            <a:br>
              <a:rPr lang="tr-TR" sz="6600" b="1" dirty="0" smtClean="0"/>
            </a:br>
            <a:r>
              <a:rPr lang="tr-TR" sz="6600" b="1" dirty="0" smtClean="0"/>
              <a:t>Nedenler ve Sonuçları</a:t>
            </a:r>
            <a:br>
              <a:rPr lang="tr-TR" sz="6600" b="1" dirty="0" smtClean="0"/>
            </a:br>
            <a:endParaRPr lang="tr-TR" sz="3200" b="1" dirty="0"/>
          </a:p>
        </p:txBody>
      </p:sp>
      <p:sp>
        <p:nvSpPr>
          <p:cNvPr id="3" name="Alt Başlık 2"/>
          <p:cNvSpPr>
            <a:spLocks noGrp="1"/>
          </p:cNvSpPr>
          <p:nvPr>
            <p:ph type="subTitle" idx="1"/>
          </p:nvPr>
        </p:nvSpPr>
        <p:spPr>
          <a:xfrm>
            <a:off x="1100051" y="4455621"/>
            <a:ext cx="10058400" cy="1555214"/>
          </a:xfrm>
          <a:solidFill>
            <a:srgbClr val="FFFF00"/>
          </a:solidFill>
        </p:spPr>
        <p:txBody>
          <a:bodyPr>
            <a:normAutofit/>
          </a:bodyPr>
          <a:lstStyle/>
          <a:p>
            <a:pPr algn="ctr"/>
            <a:r>
              <a:rPr lang="tr-TR" sz="2800" b="1" cap="none" dirty="0" err="1" smtClean="0">
                <a:solidFill>
                  <a:srgbClr val="010167"/>
                </a:solidFill>
                <a:latin typeface="+mn-lt"/>
              </a:rPr>
              <a:t>Prof.Dr.Muzaffer</a:t>
            </a:r>
            <a:r>
              <a:rPr lang="tr-TR" sz="2800" b="1" cap="none" dirty="0" smtClean="0">
                <a:solidFill>
                  <a:srgbClr val="010167"/>
                </a:solidFill>
                <a:latin typeface="+mn-lt"/>
              </a:rPr>
              <a:t> Eskiocak</a:t>
            </a:r>
          </a:p>
          <a:p>
            <a:pPr algn="ctr"/>
            <a:r>
              <a:rPr lang="tr-TR" sz="2800" b="1" cap="none" dirty="0" smtClean="0">
                <a:solidFill>
                  <a:srgbClr val="010167"/>
                </a:solidFill>
                <a:latin typeface="+mn-lt"/>
              </a:rPr>
              <a:t>Trakya </a:t>
            </a:r>
            <a:r>
              <a:rPr lang="tr-TR" sz="2800" b="1" cap="none" dirty="0" err="1" smtClean="0">
                <a:solidFill>
                  <a:srgbClr val="010167"/>
                </a:solidFill>
                <a:latin typeface="+mn-lt"/>
              </a:rPr>
              <a:t>Üni</a:t>
            </a:r>
            <a:r>
              <a:rPr lang="tr-TR" sz="2800" b="1" cap="none" dirty="0" smtClean="0">
                <a:solidFill>
                  <a:srgbClr val="010167"/>
                </a:solidFill>
                <a:latin typeface="+mn-lt"/>
              </a:rPr>
              <a:t>. Tıp Fak. </a:t>
            </a:r>
          </a:p>
        </p:txBody>
      </p:sp>
      <p:pic>
        <p:nvPicPr>
          <p:cNvPr id="4" name="Resim 3"/>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3160127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02458" y="1918882"/>
            <a:ext cx="10058400" cy="3566160"/>
          </a:xfrm>
        </p:spPr>
        <p:txBody>
          <a:bodyPr>
            <a:normAutofit fontScale="90000"/>
          </a:bodyPr>
          <a:lstStyle/>
          <a:p>
            <a:pPr algn="r"/>
            <a:r>
              <a:rPr lang="tr-TR" b="1" dirty="0" smtClean="0"/>
              <a:t>Bağışıklama Hizmetlerinin </a:t>
            </a:r>
            <a:r>
              <a:rPr lang="tr-TR" b="1" dirty="0" smtClean="0">
                <a:solidFill>
                  <a:srgbClr val="0000D2"/>
                </a:solidFill>
              </a:rPr>
              <a:t>yararları</a:t>
            </a:r>
            <a:r>
              <a:rPr lang="tr-TR" b="1" dirty="0" smtClean="0"/>
              <a:t> ya da </a:t>
            </a:r>
            <a:br>
              <a:rPr lang="tr-TR" b="1" dirty="0" smtClean="0"/>
            </a:br>
            <a:r>
              <a:rPr lang="tr-TR" b="1" dirty="0" smtClean="0">
                <a:solidFill>
                  <a:srgbClr val="FF0000"/>
                </a:solidFill>
              </a:rPr>
              <a:t>Neleri </a:t>
            </a:r>
            <a:r>
              <a:rPr lang="tr-TR" b="1" dirty="0">
                <a:solidFill>
                  <a:srgbClr val="FF0000"/>
                </a:solidFill>
              </a:rPr>
              <a:t>kaybederiz?</a:t>
            </a:r>
          </a:p>
        </p:txBody>
      </p:sp>
      <p:sp>
        <p:nvSpPr>
          <p:cNvPr id="4" name="Veri Yer Tutucusu 3"/>
          <p:cNvSpPr>
            <a:spLocks noGrp="1"/>
          </p:cNvSpPr>
          <p:nvPr>
            <p:ph type="dt" sz="half" idx="10"/>
          </p:nvPr>
        </p:nvSpPr>
        <p:spPr/>
        <p:txBody>
          <a:bodyPr/>
          <a:lstStyle/>
          <a:p>
            <a:fld id="{438A39DD-FE52-4BEF-B353-EE63C367937B}" type="datetime1">
              <a:rPr lang="tr-TR" smtClean="0"/>
              <a:pPr/>
              <a:t>11.03.2019</a:t>
            </a:fld>
            <a:endParaRPr lang="en-US" dirty="0"/>
          </a:p>
        </p:txBody>
      </p:sp>
      <p:sp>
        <p:nvSpPr>
          <p:cNvPr id="5" name="Altbilgi Yer Tutucusu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10</a:t>
            </a:fld>
            <a:endParaRPr lang="en-US" dirty="0"/>
          </a:p>
        </p:txBody>
      </p:sp>
      <p:pic>
        <p:nvPicPr>
          <p:cNvPr id="11" name="Resim 10"/>
          <p:cNvPicPr>
            <a:picLocks noChangeAspect="1"/>
          </p:cNvPicPr>
          <p:nvPr/>
        </p:nvPicPr>
        <p:blipFill>
          <a:blip r:embed="rId2"/>
          <a:stretch>
            <a:fillRect/>
          </a:stretch>
        </p:blipFill>
        <p:spPr>
          <a:xfrm>
            <a:off x="-96969" y="0"/>
            <a:ext cx="3314168" cy="2550695"/>
          </a:xfrm>
          <a:prstGeom prst="rect">
            <a:avLst/>
          </a:prstGeom>
        </p:spPr>
      </p:pic>
      <p:pic>
        <p:nvPicPr>
          <p:cNvPr id="12" name="Resim 11"/>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615560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29937" y="0"/>
            <a:ext cx="10058400" cy="1450757"/>
          </a:xfrm>
        </p:spPr>
        <p:txBody>
          <a:bodyPr>
            <a:normAutofit/>
          </a:bodyPr>
          <a:lstStyle/>
          <a:p>
            <a:r>
              <a:rPr lang="tr-TR" sz="4400" b="1" dirty="0" smtClean="0">
                <a:solidFill>
                  <a:srgbClr val="0000D2"/>
                </a:solidFill>
                <a:latin typeface="+mn-lt"/>
              </a:rPr>
              <a:t>Aşı ile önlenebilir hastalıklar nedeniyle gerçekleşen </a:t>
            </a:r>
            <a:r>
              <a:rPr lang="tr-TR" sz="4400" b="1" dirty="0" smtClean="0">
                <a:solidFill>
                  <a:srgbClr val="FF0000"/>
                </a:solidFill>
                <a:latin typeface="+mn-lt"/>
              </a:rPr>
              <a:t>Çocuk ölümleri </a:t>
            </a:r>
            <a:r>
              <a:rPr lang="tr-TR" sz="4400" b="1" dirty="0" smtClean="0">
                <a:solidFill>
                  <a:srgbClr val="0000D2"/>
                </a:solidFill>
                <a:latin typeface="+mn-lt"/>
              </a:rPr>
              <a:t>azaldı!</a:t>
            </a:r>
            <a:endParaRPr lang="tr-TR" sz="4400" b="1" dirty="0">
              <a:solidFill>
                <a:srgbClr val="0000D2"/>
              </a:solidFill>
              <a:latin typeface="+mn-lt"/>
            </a:endParaRPr>
          </a:p>
        </p:txBody>
      </p:sp>
      <p:sp>
        <p:nvSpPr>
          <p:cNvPr id="3" name="2 İçerik Yer Tutucusu"/>
          <p:cNvSpPr>
            <a:spLocks noGrp="1"/>
          </p:cNvSpPr>
          <p:nvPr>
            <p:ph idx="1"/>
          </p:nvPr>
        </p:nvSpPr>
        <p:spPr>
          <a:xfrm>
            <a:off x="1068387" y="1784084"/>
            <a:ext cx="10058400" cy="4023360"/>
          </a:xfrm>
          <a:solidFill>
            <a:srgbClr val="FFFFCC"/>
          </a:solidFill>
        </p:spPr>
        <p:txBody>
          <a:bodyPr>
            <a:normAutofit fontScale="92500"/>
          </a:bodyPr>
          <a:lstStyle/>
          <a:p>
            <a:pPr>
              <a:lnSpc>
                <a:spcPct val="150000"/>
              </a:lnSpc>
            </a:pPr>
            <a:r>
              <a:rPr lang="tr-TR" sz="2800" dirty="0" smtClean="0"/>
              <a:t>“Dünya Sağlık Örgütü “2000 yılına dek herkese sağlık” genel hedefine ulaşmada </a:t>
            </a:r>
            <a:r>
              <a:rPr lang="tr-TR" sz="2800" b="1" dirty="0" smtClean="0"/>
              <a:t>bütün dünya çocuklarının aşılanmasını </a:t>
            </a:r>
            <a:r>
              <a:rPr lang="tr-TR" sz="2800" dirty="0" smtClean="0"/>
              <a:t>başlıca hedefleri arasına almıştır. Böylece 1970’li yıllarda her yıl aşı ile önlenebilir hastalıklardan </a:t>
            </a:r>
            <a:br>
              <a:rPr lang="tr-TR" sz="2800" dirty="0" smtClean="0"/>
            </a:br>
            <a:r>
              <a:rPr lang="tr-TR" sz="2800" dirty="0" smtClean="0"/>
              <a:t>( boğmaca, difteri, </a:t>
            </a:r>
            <a:r>
              <a:rPr lang="tr-TR" sz="2800" dirty="0" err="1" smtClean="0"/>
              <a:t>tetanoz</a:t>
            </a:r>
            <a:r>
              <a:rPr lang="tr-TR" sz="2800" dirty="0" smtClean="0"/>
              <a:t>, çocuk felci, kızamık, verem) meydana gelen </a:t>
            </a:r>
            <a:br>
              <a:rPr lang="tr-TR" sz="2800" dirty="0" smtClean="0"/>
            </a:br>
            <a:r>
              <a:rPr lang="tr-TR" sz="2800" b="1" dirty="0" smtClean="0">
                <a:solidFill>
                  <a:srgbClr val="0000D2"/>
                </a:solidFill>
              </a:rPr>
              <a:t>5 milyon </a:t>
            </a:r>
            <a:r>
              <a:rPr lang="tr-TR" sz="2800" dirty="0" smtClean="0"/>
              <a:t>çocuk ölümünün 2000 yılında </a:t>
            </a:r>
            <a:r>
              <a:rPr lang="tr-TR" sz="2800" b="1" dirty="0" smtClean="0">
                <a:solidFill>
                  <a:srgbClr val="0000D2"/>
                </a:solidFill>
              </a:rPr>
              <a:t>çeyrek milyona</a:t>
            </a:r>
            <a:r>
              <a:rPr lang="tr-TR" sz="2800" dirty="0" smtClean="0">
                <a:solidFill>
                  <a:srgbClr val="FF0000"/>
                </a:solidFill>
              </a:rPr>
              <a:t> </a:t>
            </a:r>
            <a:r>
              <a:rPr lang="tr-TR" sz="2800" dirty="0" smtClean="0"/>
              <a:t>veya daha aşağı çekilebileceği tahmin edilmektedir. “</a:t>
            </a:r>
            <a:endParaRPr lang="tr-TR" sz="2800" dirty="0"/>
          </a:p>
        </p:txBody>
      </p:sp>
      <p:sp>
        <p:nvSpPr>
          <p:cNvPr id="4" name="3 Metin kutusu"/>
          <p:cNvSpPr txBox="1"/>
          <p:nvPr/>
        </p:nvSpPr>
        <p:spPr>
          <a:xfrm>
            <a:off x="1097280" y="5901780"/>
            <a:ext cx="10256520" cy="369332"/>
          </a:xfrm>
          <a:prstGeom prst="rect">
            <a:avLst/>
          </a:prstGeom>
          <a:noFill/>
        </p:spPr>
        <p:txBody>
          <a:bodyPr wrap="square" rtlCol="0">
            <a:spAutoFit/>
          </a:bodyPr>
          <a:lstStyle/>
          <a:p>
            <a:r>
              <a:rPr lang="tr-TR" dirty="0" smtClean="0"/>
              <a:t>Dünya Çocuklarının Durumu 1989, </a:t>
            </a:r>
            <a:r>
              <a:rPr lang="tr-TR" dirty="0" err="1" smtClean="0"/>
              <a:t>UNICEF’den</a:t>
            </a:r>
            <a:r>
              <a:rPr lang="tr-TR" dirty="0" smtClean="0"/>
              <a:t> Aktaran </a:t>
            </a:r>
            <a:r>
              <a:rPr lang="tr-TR" dirty="0" err="1" smtClean="0"/>
              <a:t>Uzm</a:t>
            </a:r>
            <a:r>
              <a:rPr lang="tr-TR" dirty="0" smtClean="0"/>
              <a:t>.</a:t>
            </a:r>
            <a:r>
              <a:rPr lang="tr-TR" dirty="0" err="1" smtClean="0"/>
              <a:t>Dr.M</a:t>
            </a:r>
            <a:r>
              <a:rPr lang="tr-TR" dirty="0" smtClean="0"/>
              <a:t>.</a:t>
            </a:r>
            <a:r>
              <a:rPr lang="tr-TR" dirty="0" err="1" smtClean="0"/>
              <a:t>Eskiocak</a:t>
            </a:r>
            <a:r>
              <a:rPr lang="tr-TR" dirty="0" smtClean="0"/>
              <a:t>, 1993</a:t>
            </a:r>
            <a:endParaRPr lang="tr-TR" dirty="0"/>
          </a:p>
        </p:txBody>
      </p:sp>
      <p:sp>
        <p:nvSpPr>
          <p:cNvPr id="5" name="Veri Yer Tutucusu 4"/>
          <p:cNvSpPr>
            <a:spLocks noGrp="1"/>
          </p:cNvSpPr>
          <p:nvPr>
            <p:ph type="dt" sz="half" idx="10"/>
          </p:nvPr>
        </p:nvSpPr>
        <p:spPr/>
        <p:txBody>
          <a:bodyPr/>
          <a:lstStyle/>
          <a:p>
            <a:fld id="{A70AB665-A89F-460D-A175-79F30D8B0940}" type="datetime1">
              <a:rPr lang="tr-TR" smtClean="0"/>
              <a:pPr/>
              <a:t>11.03.2019</a:t>
            </a:fld>
            <a:endParaRPr lang="en-US" dirty="0"/>
          </a:p>
        </p:txBody>
      </p:sp>
      <p:sp>
        <p:nvSpPr>
          <p:cNvPr id="6" name="Altbilgi Yer Tutucusu 5"/>
          <p:cNvSpPr>
            <a:spLocks noGrp="1"/>
          </p:cNvSpPr>
          <p:nvPr>
            <p:ph type="ftr" sz="quarter" idx="11"/>
          </p:nvPr>
        </p:nvSpPr>
        <p:spPr/>
        <p:txBody>
          <a:bodyPr/>
          <a:lstStyle/>
          <a:p>
            <a:r>
              <a:rPr lang="en-US" smtClean="0"/>
              <a:t>Prof.Dr.Nusret Fişek Anma Etkinliği, 01.11.2018, Hacettepe, Ankara</a:t>
            </a:r>
            <a:endParaRPr lang="en-US" dirty="0"/>
          </a:p>
        </p:txBody>
      </p:sp>
      <p:sp>
        <p:nvSpPr>
          <p:cNvPr id="7" name="Slayt Numarası Yer Tutucusu 6"/>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9" name="Resim 8"/>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277181965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1875" t="15556" r="46125" b="7333"/>
          <a:stretch>
            <a:fillRect/>
          </a:stretch>
        </p:blipFill>
        <p:spPr bwMode="auto">
          <a:xfrm>
            <a:off x="693164" y="43544"/>
            <a:ext cx="5912523" cy="6106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Resim 1"/>
          <p:cNvPicPr>
            <a:picLocks noChangeAspect="1"/>
          </p:cNvPicPr>
          <p:nvPr/>
        </p:nvPicPr>
        <p:blipFill rotWithShape="1">
          <a:blip r:embed="rId3"/>
          <a:srcRect l="43787" t="12726" r="17499" b="12139"/>
          <a:stretch/>
        </p:blipFill>
        <p:spPr>
          <a:xfrm>
            <a:off x="6629398" y="147919"/>
            <a:ext cx="5109857" cy="59290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Metin kutusu 2"/>
          <p:cNvSpPr txBox="1"/>
          <p:nvPr/>
        </p:nvSpPr>
        <p:spPr>
          <a:xfrm>
            <a:off x="2460812" y="2191874"/>
            <a:ext cx="3482788" cy="1077218"/>
          </a:xfrm>
          <a:prstGeom prst="rect">
            <a:avLst/>
          </a:prstGeom>
          <a:noFill/>
        </p:spPr>
        <p:txBody>
          <a:bodyPr wrap="square" rtlCol="0">
            <a:spAutoFit/>
          </a:bodyPr>
          <a:lstStyle/>
          <a:p>
            <a:pPr algn="ctr"/>
            <a:r>
              <a:rPr lang="tr-TR" sz="3200" b="1" dirty="0" smtClean="0">
                <a:solidFill>
                  <a:srgbClr val="0000D2"/>
                </a:solidFill>
              </a:rPr>
              <a:t>3,47 milyon</a:t>
            </a:r>
          </a:p>
          <a:p>
            <a:pPr algn="ctr"/>
            <a:r>
              <a:rPr lang="tr-TR" sz="3200" b="1" dirty="0" smtClean="0">
                <a:solidFill>
                  <a:srgbClr val="0000D2"/>
                </a:solidFill>
              </a:rPr>
              <a:t>ölüm</a:t>
            </a:r>
            <a:endParaRPr lang="tr-TR" sz="3200" b="1" dirty="0">
              <a:solidFill>
                <a:srgbClr val="0000D2"/>
              </a:solidFill>
            </a:endParaRPr>
          </a:p>
        </p:txBody>
      </p:sp>
      <p:sp>
        <p:nvSpPr>
          <p:cNvPr id="5" name="Metin kutusu 4"/>
          <p:cNvSpPr txBox="1"/>
          <p:nvPr/>
        </p:nvSpPr>
        <p:spPr>
          <a:xfrm>
            <a:off x="6589882" y="2493172"/>
            <a:ext cx="1721945" cy="1077218"/>
          </a:xfrm>
          <a:prstGeom prst="rect">
            <a:avLst/>
          </a:prstGeom>
          <a:noFill/>
        </p:spPr>
        <p:txBody>
          <a:bodyPr wrap="none" rtlCol="0">
            <a:spAutoFit/>
          </a:bodyPr>
          <a:lstStyle/>
          <a:p>
            <a:pPr algn="ctr"/>
            <a:r>
              <a:rPr lang="tr-TR" sz="3200" b="1" dirty="0">
                <a:solidFill>
                  <a:srgbClr val="0000D2"/>
                </a:solidFill>
              </a:rPr>
              <a:t>   </a:t>
            </a:r>
            <a:r>
              <a:rPr lang="tr-TR" sz="3200" b="1" dirty="0" smtClean="0">
                <a:solidFill>
                  <a:srgbClr val="0000D2"/>
                </a:solidFill>
              </a:rPr>
              <a:t>110 bin</a:t>
            </a:r>
            <a:r>
              <a:rPr lang="tr-TR" sz="3200" b="1" dirty="0">
                <a:solidFill>
                  <a:srgbClr val="0000D2"/>
                </a:solidFill>
              </a:rPr>
              <a:t/>
            </a:r>
            <a:br>
              <a:rPr lang="tr-TR" sz="3200" b="1" dirty="0">
                <a:solidFill>
                  <a:srgbClr val="0000D2"/>
                </a:solidFill>
              </a:rPr>
            </a:br>
            <a:r>
              <a:rPr lang="tr-TR" sz="3200" b="1" dirty="0" smtClean="0">
                <a:solidFill>
                  <a:srgbClr val="0000D2"/>
                </a:solidFill>
              </a:rPr>
              <a:t>ölüm</a:t>
            </a:r>
            <a:endParaRPr lang="tr-TR" sz="3200" b="1" dirty="0">
              <a:solidFill>
                <a:srgbClr val="0000D2"/>
              </a:solidFill>
            </a:endParaRPr>
          </a:p>
        </p:txBody>
      </p:sp>
      <p:sp>
        <p:nvSpPr>
          <p:cNvPr id="4" name="Oval 3"/>
          <p:cNvSpPr/>
          <p:nvPr/>
        </p:nvSpPr>
        <p:spPr>
          <a:xfrm>
            <a:off x="8391202" y="5644312"/>
            <a:ext cx="1008529" cy="4168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9782671" y="5634282"/>
            <a:ext cx="1008529" cy="215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264523" y="6090453"/>
            <a:ext cx="10406952" cy="338554"/>
          </a:xfrm>
          <a:prstGeom prst="rect">
            <a:avLst/>
          </a:prstGeom>
          <a:noFill/>
        </p:spPr>
        <p:txBody>
          <a:bodyPr wrap="none" rtlCol="0">
            <a:spAutoFit/>
          </a:bodyPr>
          <a:lstStyle/>
          <a:p>
            <a:pPr algn="ctr"/>
            <a:r>
              <a:rPr lang="tr-TR" sz="1600" dirty="0" smtClean="0"/>
              <a:t>UNICEF, SOWC 1989 ve UNICEF DATA, </a:t>
            </a:r>
            <a:r>
              <a:rPr lang="en-US" sz="1600" b="1" cap="all" dirty="0"/>
              <a:t>UNDER-FIVE AND INFANT MORTALITY RATES AND NUMBER OF </a:t>
            </a:r>
            <a:r>
              <a:rPr lang="en-US" sz="1600" b="1" cap="all" dirty="0" smtClean="0"/>
              <a:t>DEATHS</a:t>
            </a:r>
            <a:r>
              <a:rPr lang="tr-TR" sz="1600" b="1" cap="all" dirty="0" smtClean="0"/>
              <a:t>, 26.04.2018</a:t>
            </a:r>
            <a:endParaRPr lang="tr-TR" sz="1600" dirty="0"/>
          </a:p>
        </p:txBody>
      </p:sp>
      <p:sp>
        <p:nvSpPr>
          <p:cNvPr id="7" name="Veri Yer Tutucusu 6"/>
          <p:cNvSpPr>
            <a:spLocks noGrp="1"/>
          </p:cNvSpPr>
          <p:nvPr>
            <p:ph type="dt" sz="half" idx="10"/>
          </p:nvPr>
        </p:nvSpPr>
        <p:spPr/>
        <p:txBody>
          <a:bodyPr/>
          <a:lstStyle/>
          <a:p>
            <a:fld id="{63B6E772-466F-4970-816B-8739A7894A87}" type="datetime1">
              <a:rPr lang="tr-TR" smtClean="0"/>
              <a:pPr/>
              <a:t>11.03.2019</a:t>
            </a:fld>
            <a:endParaRPr lang="en-US" dirty="0"/>
          </a:p>
        </p:txBody>
      </p:sp>
      <p:sp>
        <p:nvSpPr>
          <p:cNvPr id="9" name="Altbilgi Yer Tutucusu 8"/>
          <p:cNvSpPr>
            <a:spLocks noGrp="1"/>
          </p:cNvSpPr>
          <p:nvPr>
            <p:ph type="ftr" sz="quarter" idx="11"/>
          </p:nvPr>
        </p:nvSpPr>
        <p:spPr/>
        <p:txBody>
          <a:bodyPr/>
          <a:lstStyle/>
          <a:p>
            <a:r>
              <a:rPr lang="en-US" smtClean="0"/>
              <a:t>Prof.Dr.Nusret Fişek Anma Etkinliği, 01.11.2018, Hacettepe, Ankara</a:t>
            </a:r>
            <a:endParaRPr lang="en-US" dirty="0"/>
          </a:p>
        </p:txBody>
      </p:sp>
      <p:sp>
        <p:nvSpPr>
          <p:cNvPr id="10" name="Slayt Numarası Yer Tutucusu 9"/>
          <p:cNvSpPr>
            <a:spLocks noGrp="1"/>
          </p:cNvSpPr>
          <p:nvPr>
            <p:ph type="sldNum" sz="quarter" idx="12"/>
          </p:nvPr>
        </p:nvSpPr>
        <p:spPr/>
        <p:txBody>
          <a:bodyPr/>
          <a:lstStyle/>
          <a:p>
            <a:fld id="{6D22F896-40B5-4ADD-8801-0D06FADFA095}" type="slidenum">
              <a:rPr lang="en-US" smtClean="0"/>
              <a:pPr/>
              <a:t>12</a:t>
            </a:fld>
            <a:endParaRPr lang="en-US" dirty="0"/>
          </a:p>
        </p:txBody>
      </p:sp>
      <p:sp>
        <p:nvSpPr>
          <p:cNvPr id="12" name="1 Başlık"/>
          <p:cNvSpPr txBox="1">
            <a:spLocks/>
          </p:cNvSpPr>
          <p:nvPr/>
        </p:nvSpPr>
        <p:spPr>
          <a:xfrm>
            <a:off x="0" y="0"/>
            <a:ext cx="11865429" cy="1240971"/>
          </a:xfrm>
          <a:prstGeom prst="rect">
            <a:avLst/>
          </a:prstGeom>
          <a:solidFill>
            <a:srgbClr val="FFFF00"/>
          </a:solidFill>
        </p:spPr>
        <p:txBody>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tr-TR" sz="4400" b="1" i="0" u="none" strike="noStrike" kern="1200" cap="none" spc="-50" normalizeH="0" baseline="0" noProof="0" dirty="0" smtClean="0">
                <a:ln>
                  <a:noFill/>
                </a:ln>
                <a:solidFill>
                  <a:srgbClr val="0000D2"/>
                </a:solidFill>
                <a:effectLst/>
                <a:uLnTx/>
                <a:uFillTx/>
                <a:latin typeface="+mn-lt"/>
                <a:ea typeface="+mj-ea"/>
                <a:cs typeface="+mj-cs"/>
              </a:rPr>
              <a:t>Aşı ile önlenebilir hastalıklar nedeniyle gerçekleşen </a:t>
            </a:r>
            <a:r>
              <a:rPr kumimoji="0" lang="tr-TR" sz="4400" b="1" i="0" u="none" strike="noStrike" kern="1200" cap="none" spc="-50" normalizeH="0" baseline="0" noProof="0" dirty="0" smtClean="0">
                <a:ln>
                  <a:noFill/>
                </a:ln>
                <a:solidFill>
                  <a:srgbClr val="FF0000"/>
                </a:solidFill>
                <a:effectLst/>
                <a:uLnTx/>
                <a:uFillTx/>
                <a:latin typeface="+mn-lt"/>
                <a:ea typeface="+mj-ea"/>
                <a:cs typeface="+mj-cs"/>
              </a:rPr>
              <a:t>Çocuk ölümleri </a:t>
            </a:r>
            <a:r>
              <a:rPr kumimoji="0" lang="tr-TR" sz="4400" b="1" i="0" u="none" strike="noStrike" kern="1200" cap="none" spc="-50" normalizeH="0" baseline="0" noProof="0" dirty="0" smtClean="0">
                <a:ln>
                  <a:noFill/>
                </a:ln>
                <a:solidFill>
                  <a:srgbClr val="0000D2"/>
                </a:solidFill>
                <a:effectLst/>
                <a:uLnTx/>
                <a:uFillTx/>
                <a:latin typeface="+mn-lt"/>
                <a:ea typeface="+mj-ea"/>
                <a:cs typeface="+mj-cs"/>
              </a:rPr>
              <a:t>azaldı!</a:t>
            </a:r>
            <a:endParaRPr kumimoji="0" lang="tr-TR" sz="4400" b="1" i="0" u="none" strike="noStrike" kern="1200" cap="none" spc="-50" normalizeH="0" baseline="0" noProof="0" dirty="0">
              <a:ln>
                <a:noFill/>
              </a:ln>
              <a:solidFill>
                <a:srgbClr val="0000D2"/>
              </a:solidFill>
              <a:effectLst/>
              <a:uLnTx/>
              <a:uFillTx/>
              <a:latin typeface="+mn-lt"/>
              <a:ea typeface="+mj-ea"/>
              <a:cs typeface="+mj-cs"/>
            </a:endParaRPr>
          </a:p>
        </p:txBody>
      </p:sp>
    </p:spTree>
    <p:extLst>
      <p:ext uri="{BB962C8B-B14F-4D97-AF65-F5344CB8AC3E}">
        <p14:creationId xmlns:p14="http://schemas.microsoft.com/office/powerpoint/2010/main" val="3088089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mn-lt"/>
              </a:rPr>
              <a:t>On Büyük Halk Sağlığı Başarısı</a:t>
            </a:r>
            <a:endParaRPr lang="tr-TR" b="1" dirty="0">
              <a:latin typeface="+mn-lt"/>
            </a:endParaRPr>
          </a:p>
        </p:txBody>
      </p:sp>
      <p:sp>
        <p:nvSpPr>
          <p:cNvPr id="4" name="İçerik Yer Tutucusu 3"/>
          <p:cNvSpPr>
            <a:spLocks noGrp="1"/>
          </p:cNvSpPr>
          <p:nvPr>
            <p:ph sz="half" idx="1"/>
          </p:nvPr>
        </p:nvSpPr>
        <p:spPr>
          <a:solidFill>
            <a:srgbClr val="FFFFCC"/>
          </a:solidFill>
        </p:spPr>
        <p:txBody>
          <a:bodyPr>
            <a:noAutofit/>
          </a:bodyPr>
          <a:lstStyle/>
          <a:p>
            <a:pPr marL="514350" indent="-514350">
              <a:lnSpc>
                <a:spcPct val="150000"/>
              </a:lnSpc>
              <a:buFont typeface="+mj-lt"/>
              <a:buAutoNum type="arabicPeriod"/>
            </a:pPr>
            <a:r>
              <a:rPr lang="tr-TR" sz="2400" b="1" dirty="0" smtClean="0">
                <a:solidFill>
                  <a:srgbClr val="FF0000"/>
                </a:solidFill>
              </a:rPr>
              <a:t>Aşılama</a:t>
            </a:r>
          </a:p>
          <a:p>
            <a:pPr marL="514350" indent="-514350">
              <a:lnSpc>
                <a:spcPct val="150000"/>
              </a:lnSpc>
              <a:buFont typeface="+mj-lt"/>
              <a:buAutoNum type="arabicPeriod"/>
            </a:pPr>
            <a:r>
              <a:rPr lang="tr-TR" sz="2400" b="1" dirty="0" smtClean="0"/>
              <a:t>Daha güvenli taşıtlar</a:t>
            </a:r>
          </a:p>
          <a:p>
            <a:pPr marL="514350" indent="-514350">
              <a:lnSpc>
                <a:spcPct val="150000"/>
              </a:lnSpc>
              <a:buFont typeface="+mj-lt"/>
              <a:buAutoNum type="arabicPeriod"/>
            </a:pPr>
            <a:r>
              <a:rPr lang="tr-TR" sz="2400" b="1" dirty="0" smtClean="0">
                <a:solidFill>
                  <a:srgbClr val="0000D2"/>
                </a:solidFill>
              </a:rPr>
              <a:t>Daha güvenli iş yerleri</a:t>
            </a:r>
          </a:p>
          <a:p>
            <a:pPr marL="514350" indent="-514350">
              <a:lnSpc>
                <a:spcPct val="150000"/>
              </a:lnSpc>
              <a:buFont typeface="+mj-lt"/>
              <a:buAutoNum type="arabicPeriod"/>
            </a:pPr>
            <a:r>
              <a:rPr lang="tr-TR" sz="2400" b="1" dirty="0" smtClean="0"/>
              <a:t>Bulaşıcı hastalıkların kontrolü</a:t>
            </a:r>
          </a:p>
          <a:p>
            <a:pPr marL="514350" indent="-514350">
              <a:lnSpc>
                <a:spcPct val="150000"/>
              </a:lnSpc>
              <a:buFont typeface="+mj-lt"/>
              <a:buAutoNum type="arabicPeriod"/>
            </a:pPr>
            <a:r>
              <a:rPr lang="tr-TR" sz="2400" b="1" dirty="0" smtClean="0">
                <a:solidFill>
                  <a:srgbClr val="0000D2"/>
                </a:solidFill>
              </a:rPr>
              <a:t>Kalp hastalıkları ve inmeden ölümlerde azalma</a:t>
            </a:r>
          </a:p>
          <a:p>
            <a:pPr marL="514350" indent="-514350">
              <a:lnSpc>
                <a:spcPct val="150000"/>
              </a:lnSpc>
              <a:buFont typeface="+mj-lt"/>
              <a:buAutoNum type="arabicPeriod"/>
            </a:pPr>
            <a:endParaRPr lang="tr-TR" sz="2400" b="1" dirty="0"/>
          </a:p>
        </p:txBody>
      </p:sp>
      <p:sp>
        <p:nvSpPr>
          <p:cNvPr id="5" name="İçerik Yer Tutucusu 4"/>
          <p:cNvSpPr>
            <a:spLocks noGrp="1"/>
          </p:cNvSpPr>
          <p:nvPr>
            <p:ph sz="half" idx="2"/>
          </p:nvPr>
        </p:nvSpPr>
        <p:spPr>
          <a:xfrm>
            <a:off x="6217919" y="1845735"/>
            <a:ext cx="5749995" cy="4023360"/>
          </a:xfrm>
          <a:solidFill>
            <a:schemeClr val="accent2">
              <a:lumMod val="20000"/>
              <a:lumOff val="80000"/>
            </a:schemeClr>
          </a:solidFill>
        </p:spPr>
        <p:txBody>
          <a:bodyPr>
            <a:noAutofit/>
          </a:bodyPr>
          <a:lstStyle/>
          <a:p>
            <a:pPr marL="514350" indent="-514350">
              <a:lnSpc>
                <a:spcPct val="160000"/>
              </a:lnSpc>
              <a:buFont typeface="+mj-lt"/>
              <a:buAutoNum type="arabicPeriod" startAt="6"/>
            </a:pPr>
            <a:r>
              <a:rPr lang="tr-TR" sz="2400" b="1" dirty="0" smtClean="0"/>
              <a:t>Daha güvenli ve sağlıklı gıdalar</a:t>
            </a:r>
          </a:p>
          <a:p>
            <a:pPr marL="514350" indent="-514350">
              <a:lnSpc>
                <a:spcPct val="160000"/>
              </a:lnSpc>
              <a:buFont typeface="+mj-lt"/>
              <a:buAutoNum type="arabicPeriod" startAt="6"/>
            </a:pPr>
            <a:r>
              <a:rPr lang="tr-TR" sz="2400" b="1" dirty="0" smtClean="0">
                <a:solidFill>
                  <a:srgbClr val="0000D2"/>
                </a:solidFill>
              </a:rPr>
              <a:t>Daha sağlıklı anne ve bebekler</a:t>
            </a:r>
          </a:p>
          <a:p>
            <a:pPr marL="514350" indent="-514350">
              <a:lnSpc>
                <a:spcPct val="160000"/>
              </a:lnSpc>
              <a:buFont typeface="+mj-lt"/>
              <a:buAutoNum type="arabicPeriod" startAt="6"/>
            </a:pPr>
            <a:r>
              <a:rPr lang="tr-TR" sz="2400" b="1" dirty="0" smtClean="0"/>
              <a:t>Aile planlaması</a:t>
            </a:r>
          </a:p>
          <a:p>
            <a:pPr marL="514350" indent="-514350">
              <a:lnSpc>
                <a:spcPct val="160000"/>
              </a:lnSpc>
              <a:buFont typeface="+mj-lt"/>
              <a:buAutoNum type="arabicPeriod" startAt="6"/>
            </a:pPr>
            <a:r>
              <a:rPr lang="tr-TR" sz="2400" b="1" dirty="0" smtClean="0">
                <a:solidFill>
                  <a:srgbClr val="0000D2"/>
                </a:solidFill>
              </a:rPr>
              <a:t>Suların florla zenginleştirilmesi</a:t>
            </a:r>
          </a:p>
          <a:p>
            <a:pPr marL="514350" indent="-514350">
              <a:lnSpc>
                <a:spcPct val="160000"/>
              </a:lnSpc>
              <a:buFont typeface="+mj-lt"/>
              <a:buAutoNum type="arabicPeriod" startAt="6"/>
            </a:pPr>
            <a:r>
              <a:rPr lang="tr-TR" sz="2400" b="1" dirty="0" smtClean="0"/>
              <a:t>Tütünün zararlı olduğunun kabul edilmesi</a:t>
            </a:r>
            <a:endParaRPr lang="tr-TR" sz="2400" b="1" dirty="0"/>
          </a:p>
        </p:txBody>
      </p:sp>
      <p:sp>
        <p:nvSpPr>
          <p:cNvPr id="3" name="Metin kutusu 2"/>
          <p:cNvSpPr txBox="1"/>
          <p:nvPr/>
        </p:nvSpPr>
        <p:spPr>
          <a:xfrm>
            <a:off x="457200" y="5774965"/>
            <a:ext cx="11510715" cy="584775"/>
          </a:xfrm>
          <a:prstGeom prst="rect">
            <a:avLst/>
          </a:prstGeom>
          <a:noFill/>
        </p:spPr>
        <p:txBody>
          <a:bodyPr wrap="none" rtlCol="0">
            <a:spAutoFit/>
          </a:bodyPr>
          <a:lstStyle/>
          <a:p>
            <a:r>
              <a:rPr lang="en-US" sz="1600" b="1" dirty="0"/>
              <a:t>CDC: The Top 10 Public Health Achievements in the 20th Century</a:t>
            </a:r>
          </a:p>
          <a:p>
            <a:r>
              <a:rPr lang="tr-TR" sz="1600" dirty="0"/>
              <a:t>http://www.berkeleywellness.com/healthy-community/health-care-policy/article/cdcs-top-10-public-health-achievements-20th-century</a:t>
            </a:r>
          </a:p>
        </p:txBody>
      </p:sp>
      <p:sp>
        <p:nvSpPr>
          <p:cNvPr id="6" name="Veri Yer Tutucusu 5"/>
          <p:cNvSpPr>
            <a:spLocks noGrp="1"/>
          </p:cNvSpPr>
          <p:nvPr>
            <p:ph type="dt" sz="half" idx="10"/>
          </p:nvPr>
        </p:nvSpPr>
        <p:spPr/>
        <p:txBody>
          <a:bodyPr/>
          <a:lstStyle/>
          <a:p>
            <a:fld id="{8AE43865-5758-4926-83C6-B48A44DD75C1}" type="datetime1">
              <a:rPr lang="tr-TR" smtClean="0"/>
              <a:pPr/>
              <a:t>11.03.2019</a:t>
            </a:fld>
            <a:endParaRPr lang="en-US" dirty="0"/>
          </a:p>
        </p:txBody>
      </p:sp>
      <p:sp>
        <p:nvSpPr>
          <p:cNvPr id="7" name="Altbilgi Yer Tutucusu 6"/>
          <p:cNvSpPr>
            <a:spLocks noGrp="1"/>
          </p:cNvSpPr>
          <p:nvPr>
            <p:ph type="ftr" sz="quarter" idx="11"/>
          </p:nvPr>
        </p:nvSpPr>
        <p:spPr/>
        <p:txBody>
          <a:bodyPr/>
          <a:lstStyle/>
          <a:p>
            <a:r>
              <a:rPr lang="en-US" smtClean="0"/>
              <a:t>Prof.Dr.Nusret Fişek Anma Etkinliği, 01.11.2018, Hacettepe, Ankara</a:t>
            </a:r>
            <a:endParaRPr lang="en-US" dirty="0"/>
          </a:p>
        </p:txBody>
      </p:sp>
      <p:sp>
        <p:nvSpPr>
          <p:cNvPr id="8" name="Slayt Numarası Yer Tutucusu 7"/>
          <p:cNvSpPr>
            <a:spLocks noGrp="1"/>
          </p:cNvSpPr>
          <p:nvPr>
            <p:ph type="sldNum" sz="quarter" idx="12"/>
          </p:nvPr>
        </p:nvSpPr>
        <p:spPr/>
        <p:txBody>
          <a:bodyPr/>
          <a:lstStyle/>
          <a:p>
            <a:fld id="{6D22F896-40B5-4ADD-8801-0D06FADFA095}" type="slidenum">
              <a:rPr lang="en-US" smtClean="0"/>
              <a:pPr/>
              <a:t>13</a:t>
            </a:fld>
            <a:endParaRPr lang="en-US" dirty="0"/>
          </a:p>
        </p:txBody>
      </p:sp>
      <p:pic>
        <p:nvPicPr>
          <p:cNvPr id="10" name="Resim 9"/>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352683096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14</a:t>
            </a:fld>
            <a:endParaRPr lang="en-US" dirty="0"/>
          </a:p>
        </p:txBody>
      </p:sp>
      <p:pic>
        <p:nvPicPr>
          <p:cNvPr id="5" name="Resim 4"/>
          <p:cNvPicPr>
            <a:picLocks noChangeAspect="1"/>
          </p:cNvPicPr>
          <p:nvPr/>
        </p:nvPicPr>
        <p:blipFill>
          <a:blip r:embed="rId2"/>
          <a:stretch>
            <a:fillRect/>
          </a:stretch>
        </p:blipFill>
        <p:spPr>
          <a:xfrm>
            <a:off x="2630720" y="685622"/>
            <a:ext cx="9561280" cy="4946369"/>
          </a:xfrm>
          <a:prstGeom prst="rect">
            <a:avLst/>
          </a:prstGeom>
        </p:spPr>
      </p:pic>
      <p:sp>
        <p:nvSpPr>
          <p:cNvPr id="6" name="Metin kutusu 5"/>
          <p:cNvSpPr txBox="1"/>
          <p:nvPr/>
        </p:nvSpPr>
        <p:spPr>
          <a:xfrm>
            <a:off x="388073" y="685622"/>
            <a:ext cx="2566912" cy="1569660"/>
          </a:xfrm>
          <a:prstGeom prst="rect">
            <a:avLst/>
          </a:prstGeom>
          <a:solidFill>
            <a:srgbClr val="FFFF99"/>
          </a:solidFill>
        </p:spPr>
        <p:txBody>
          <a:bodyPr wrap="square" rtlCol="0">
            <a:spAutoFit/>
          </a:bodyPr>
          <a:lstStyle/>
          <a:p>
            <a:r>
              <a:rPr lang="tr-TR" sz="4800" b="1" dirty="0" smtClean="0"/>
              <a:t>Kuşpalazı</a:t>
            </a:r>
          </a:p>
          <a:p>
            <a:r>
              <a:rPr lang="tr-TR" sz="4800" b="1" dirty="0" smtClean="0"/>
              <a:t>Difteri</a:t>
            </a:r>
            <a:endParaRPr lang="tr-TR" sz="4800" b="1" dirty="0"/>
          </a:p>
        </p:txBody>
      </p:sp>
      <p:pic>
        <p:nvPicPr>
          <p:cNvPr id="7" name="Resim 6"/>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775859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15</a:t>
            </a:fld>
            <a:endParaRPr lang="en-US" dirty="0"/>
          </a:p>
        </p:txBody>
      </p:sp>
      <p:pic>
        <p:nvPicPr>
          <p:cNvPr id="6" name="Resim 5"/>
          <p:cNvPicPr>
            <a:picLocks noChangeAspect="1"/>
          </p:cNvPicPr>
          <p:nvPr/>
        </p:nvPicPr>
        <p:blipFill rotWithShape="1">
          <a:blip r:embed="rId2"/>
          <a:srcRect l="8568" t="14730" r="8715" b="10082"/>
          <a:stretch/>
        </p:blipFill>
        <p:spPr>
          <a:xfrm>
            <a:off x="2882379" y="945200"/>
            <a:ext cx="9309621" cy="4757768"/>
          </a:xfrm>
          <a:prstGeom prst="rect">
            <a:avLst/>
          </a:prstGeom>
        </p:spPr>
      </p:pic>
      <p:sp>
        <p:nvSpPr>
          <p:cNvPr id="7" name="Metin kutusu 6"/>
          <p:cNvSpPr txBox="1"/>
          <p:nvPr/>
        </p:nvSpPr>
        <p:spPr>
          <a:xfrm>
            <a:off x="388073" y="685622"/>
            <a:ext cx="2566912" cy="1569660"/>
          </a:xfrm>
          <a:prstGeom prst="rect">
            <a:avLst/>
          </a:prstGeom>
          <a:solidFill>
            <a:srgbClr val="FFFF99"/>
          </a:solidFill>
        </p:spPr>
        <p:txBody>
          <a:bodyPr wrap="square" rtlCol="0">
            <a:spAutoFit/>
          </a:bodyPr>
          <a:lstStyle/>
          <a:p>
            <a:r>
              <a:rPr lang="tr-TR" sz="4800" b="1" dirty="0" smtClean="0"/>
              <a:t>Kuşpalazı</a:t>
            </a:r>
          </a:p>
          <a:p>
            <a:r>
              <a:rPr lang="tr-TR" sz="4800" b="1" dirty="0" smtClean="0"/>
              <a:t>Difteri</a:t>
            </a:r>
            <a:endParaRPr lang="tr-TR" sz="4800" b="1" dirty="0"/>
          </a:p>
        </p:txBody>
      </p:sp>
      <p:pic>
        <p:nvPicPr>
          <p:cNvPr id="8" name="Resim 7"/>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76377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2"/>
          <p:cNvSpPr>
            <a:spLocks noGrp="1"/>
          </p:cNvSpPr>
          <p:nvPr>
            <p:ph type="ftr" sz="quarter" idx="11"/>
          </p:nvPr>
        </p:nvSpPr>
        <p:spPr/>
        <p:txBody>
          <a:bodyPr/>
          <a:lstStyle/>
          <a:p>
            <a:r>
              <a:rPr lang="en-US" altLang="tr-TR"/>
              <a:t>Dr.M.ESKİOCAK, EDİRNE</a:t>
            </a:r>
          </a:p>
        </p:txBody>
      </p:sp>
      <p:sp>
        <p:nvSpPr>
          <p:cNvPr id="144387" name="Rectangle 3"/>
          <p:cNvSpPr>
            <a:spLocks noChangeArrowheads="1"/>
          </p:cNvSpPr>
          <p:nvPr/>
        </p:nvSpPr>
        <p:spPr bwMode="auto">
          <a:xfrm>
            <a:off x="3138488" y="18859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tr-TR"/>
          </a:p>
        </p:txBody>
      </p:sp>
      <p:pic>
        <p:nvPicPr>
          <p:cNvPr id="144386" name="Picture 2" descr="http://www.temel.saglik.gov.tr/image/difteri.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19893" y="2896934"/>
            <a:ext cx="4409307" cy="3413657"/>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4"/>
          <a:stretch>
            <a:fillRect/>
          </a:stretch>
        </p:blipFill>
        <p:spPr>
          <a:xfrm>
            <a:off x="6042545" y="2760119"/>
            <a:ext cx="4932887" cy="3401320"/>
          </a:xfrm>
          <a:prstGeom prst="rect">
            <a:avLst/>
          </a:prstGeom>
        </p:spPr>
      </p:pic>
      <p:sp>
        <p:nvSpPr>
          <p:cNvPr id="6" name="Metin kutusu 5"/>
          <p:cNvSpPr txBox="1"/>
          <p:nvPr/>
        </p:nvSpPr>
        <p:spPr>
          <a:xfrm>
            <a:off x="388073" y="685622"/>
            <a:ext cx="2566912" cy="1569660"/>
          </a:xfrm>
          <a:prstGeom prst="rect">
            <a:avLst/>
          </a:prstGeom>
          <a:solidFill>
            <a:srgbClr val="FFFF99"/>
          </a:solidFill>
        </p:spPr>
        <p:txBody>
          <a:bodyPr wrap="square" rtlCol="0">
            <a:spAutoFit/>
          </a:bodyPr>
          <a:lstStyle/>
          <a:p>
            <a:r>
              <a:rPr lang="tr-TR" sz="4800" b="1" dirty="0" smtClean="0"/>
              <a:t>Kuşpalazı</a:t>
            </a:r>
          </a:p>
          <a:p>
            <a:r>
              <a:rPr lang="tr-TR" sz="4800" b="1" dirty="0" smtClean="0"/>
              <a:t>Difteri</a:t>
            </a:r>
            <a:endParaRPr lang="tr-TR" sz="4800" b="1" dirty="0"/>
          </a:p>
        </p:txBody>
      </p:sp>
      <p:pic>
        <p:nvPicPr>
          <p:cNvPr id="2" name="Resim 1"/>
          <p:cNvPicPr>
            <a:picLocks noChangeAspect="1"/>
          </p:cNvPicPr>
          <p:nvPr/>
        </p:nvPicPr>
        <p:blipFill rotWithShape="1">
          <a:blip r:embed="rId5"/>
          <a:srcRect r="10735" b="7621"/>
          <a:stretch/>
        </p:blipFill>
        <p:spPr>
          <a:xfrm>
            <a:off x="6958682" y="334149"/>
            <a:ext cx="4568020" cy="2659163"/>
          </a:xfrm>
          <a:prstGeom prst="rect">
            <a:avLst/>
          </a:prstGeom>
          <a:solidFill>
            <a:schemeClr val="accent2"/>
          </a:solidFill>
        </p:spPr>
      </p:pic>
      <p:pic>
        <p:nvPicPr>
          <p:cNvPr id="7" name="Resim 6"/>
          <p:cNvPicPr>
            <a:picLocks noChangeAspect="1"/>
          </p:cNvPicPr>
          <p:nvPr/>
        </p:nvPicPr>
        <p:blipFill>
          <a:blip r:embed="rId6"/>
          <a:stretch>
            <a:fillRect/>
          </a:stretch>
        </p:blipFill>
        <p:spPr>
          <a:xfrm>
            <a:off x="3186222" y="334150"/>
            <a:ext cx="3541223" cy="2360816"/>
          </a:xfrm>
          <a:prstGeom prst="rect">
            <a:avLst/>
          </a:prstGeom>
        </p:spPr>
      </p:pic>
    </p:spTree>
    <p:extLst>
      <p:ext uri="{BB962C8B-B14F-4D97-AF65-F5344CB8AC3E}">
        <p14:creationId xmlns:p14="http://schemas.microsoft.com/office/powerpoint/2010/main" val="2708315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17</a:t>
            </a:fld>
            <a:endParaRPr lang="en-US" dirty="0"/>
          </a:p>
        </p:txBody>
      </p:sp>
      <p:pic>
        <p:nvPicPr>
          <p:cNvPr id="5" name="Resim 4"/>
          <p:cNvPicPr>
            <a:picLocks noChangeAspect="1"/>
          </p:cNvPicPr>
          <p:nvPr/>
        </p:nvPicPr>
        <p:blipFill>
          <a:blip r:embed="rId3"/>
          <a:stretch>
            <a:fillRect/>
          </a:stretch>
        </p:blipFill>
        <p:spPr>
          <a:xfrm>
            <a:off x="3267806" y="805937"/>
            <a:ext cx="8470252" cy="5154818"/>
          </a:xfrm>
          <a:prstGeom prst="rect">
            <a:avLst/>
          </a:prstGeom>
        </p:spPr>
      </p:pic>
      <p:sp>
        <p:nvSpPr>
          <p:cNvPr id="7" name="Metin kutusu 6"/>
          <p:cNvSpPr txBox="1"/>
          <p:nvPr/>
        </p:nvSpPr>
        <p:spPr>
          <a:xfrm>
            <a:off x="206455" y="365760"/>
            <a:ext cx="3061351" cy="1569660"/>
          </a:xfrm>
          <a:prstGeom prst="rect">
            <a:avLst/>
          </a:prstGeom>
          <a:solidFill>
            <a:srgbClr val="FFFF99"/>
          </a:solidFill>
        </p:spPr>
        <p:txBody>
          <a:bodyPr wrap="none" rtlCol="0">
            <a:spAutoFit/>
          </a:bodyPr>
          <a:lstStyle/>
          <a:p>
            <a:r>
              <a:rPr lang="tr-TR" sz="4800" b="1" dirty="0" smtClean="0"/>
              <a:t>Çocuk Felci</a:t>
            </a:r>
          </a:p>
          <a:p>
            <a:r>
              <a:rPr lang="tr-TR" sz="4800" b="1" dirty="0" err="1" smtClean="0"/>
              <a:t>Poliomyelit</a:t>
            </a:r>
            <a:endParaRPr lang="tr-TR" sz="4800" b="1" dirty="0"/>
          </a:p>
        </p:txBody>
      </p:sp>
      <p:pic>
        <p:nvPicPr>
          <p:cNvPr id="8" name="Resim 7"/>
          <p:cNvPicPr>
            <a:picLocks noChangeAspect="1"/>
          </p:cNvPicPr>
          <p:nvPr/>
        </p:nvPicPr>
        <p:blipFill>
          <a:blip r:embed="rId4"/>
          <a:stretch>
            <a:fillRect/>
          </a:stretch>
        </p:blipFill>
        <p:spPr>
          <a:xfrm>
            <a:off x="10729716" y="0"/>
            <a:ext cx="1462284" cy="879849"/>
          </a:xfrm>
          <a:prstGeom prst="rect">
            <a:avLst/>
          </a:prstGeom>
        </p:spPr>
      </p:pic>
    </p:spTree>
    <p:extLst>
      <p:ext uri="{BB962C8B-B14F-4D97-AF65-F5344CB8AC3E}">
        <p14:creationId xmlns:p14="http://schemas.microsoft.com/office/powerpoint/2010/main" val="4060223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18</a:t>
            </a:fld>
            <a:endParaRPr lang="en-US" dirty="0"/>
          </a:p>
        </p:txBody>
      </p:sp>
      <p:pic>
        <p:nvPicPr>
          <p:cNvPr id="5" name="Resim 4"/>
          <p:cNvPicPr>
            <a:picLocks noChangeAspect="1"/>
          </p:cNvPicPr>
          <p:nvPr/>
        </p:nvPicPr>
        <p:blipFill>
          <a:blip r:embed="rId3"/>
          <a:stretch>
            <a:fillRect/>
          </a:stretch>
        </p:blipFill>
        <p:spPr>
          <a:xfrm>
            <a:off x="2837411" y="-1"/>
            <a:ext cx="9144000" cy="6642347"/>
          </a:xfrm>
          <a:prstGeom prst="rect">
            <a:avLst/>
          </a:prstGeom>
        </p:spPr>
      </p:pic>
      <p:sp>
        <p:nvSpPr>
          <p:cNvPr id="6" name="Metin kutusu 5"/>
          <p:cNvSpPr txBox="1"/>
          <p:nvPr/>
        </p:nvSpPr>
        <p:spPr>
          <a:xfrm>
            <a:off x="282633" y="365760"/>
            <a:ext cx="3061351" cy="1569660"/>
          </a:xfrm>
          <a:prstGeom prst="rect">
            <a:avLst/>
          </a:prstGeom>
          <a:solidFill>
            <a:srgbClr val="FFFF99"/>
          </a:solidFill>
        </p:spPr>
        <p:txBody>
          <a:bodyPr wrap="none" rtlCol="0">
            <a:spAutoFit/>
          </a:bodyPr>
          <a:lstStyle/>
          <a:p>
            <a:r>
              <a:rPr lang="tr-TR" sz="4800" b="1" dirty="0" smtClean="0"/>
              <a:t>Çocuk Felci</a:t>
            </a:r>
          </a:p>
          <a:p>
            <a:r>
              <a:rPr lang="tr-TR" sz="4800" b="1" dirty="0" err="1" smtClean="0"/>
              <a:t>Poliomyelit</a:t>
            </a:r>
            <a:endParaRPr lang="tr-TR" sz="4800" b="1" dirty="0"/>
          </a:p>
        </p:txBody>
      </p:sp>
      <p:pic>
        <p:nvPicPr>
          <p:cNvPr id="7" name="Resim 6"/>
          <p:cNvPicPr>
            <a:picLocks noChangeAspect="1"/>
          </p:cNvPicPr>
          <p:nvPr/>
        </p:nvPicPr>
        <p:blipFill>
          <a:blip r:embed="rId4"/>
          <a:stretch>
            <a:fillRect/>
          </a:stretch>
        </p:blipFill>
        <p:spPr>
          <a:xfrm>
            <a:off x="282633" y="2435304"/>
            <a:ext cx="2643447" cy="1762298"/>
          </a:xfrm>
          <a:prstGeom prst="rect">
            <a:avLst/>
          </a:prstGeom>
        </p:spPr>
      </p:pic>
      <p:pic>
        <p:nvPicPr>
          <p:cNvPr id="8" name="Resim 7"/>
          <p:cNvPicPr>
            <a:picLocks noChangeAspect="1"/>
          </p:cNvPicPr>
          <p:nvPr/>
        </p:nvPicPr>
        <p:blipFill>
          <a:blip r:embed="rId5"/>
          <a:stretch>
            <a:fillRect/>
          </a:stretch>
        </p:blipFill>
        <p:spPr>
          <a:xfrm>
            <a:off x="10729716" y="0"/>
            <a:ext cx="1462284" cy="879849"/>
          </a:xfrm>
          <a:prstGeom prst="rect">
            <a:avLst/>
          </a:prstGeom>
        </p:spPr>
      </p:pic>
    </p:spTree>
    <p:extLst>
      <p:ext uri="{BB962C8B-B14F-4D97-AF65-F5344CB8AC3E}">
        <p14:creationId xmlns:p14="http://schemas.microsoft.com/office/powerpoint/2010/main" val="266759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en-US" altLang="tr-TR"/>
              <a:t>Dr.M.ESKİOCAK, EDİRNE</a:t>
            </a:r>
          </a:p>
        </p:txBody>
      </p:sp>
      <p:pic>
        <p:nvPicPr>
          <p:cNvPr id="167940" name="Picture 4" descr="Slayt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4" y="4764"/>
            <a:ext cx="9134475" cy="684847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0" y="365760"/>
            <a:ext cx="3061351" cy="1569660"/>
          </a:xfrm>
          <a:prstGeom prst="rect">
            <a:avLst/>
          </a:prstGeom>
          <a:solidFill>
            <a:srgbClr val="FFFF99"/>
          </a:solidFill>
        </p:spPr>
        <p:txBody>
          <a:bodyPr wrap="none" rtlCol="0">
            <a:spAutoFit/>
          </a:bodyPr>
          <a:lstStyle/>
          <a:p>
            <a:r>
              <a:rPr lang="tr-TR" sz="4800" b="1" dirty="0" smtClean="0"/>
              <a:t>Çocuk Felci</a:t>
            </a:r>
          </a:p>
          <a:p>
            <a:r>
              <a:rPr lang="tr-TR" sz="4800" b="1" dirty="0" err="1" smtClean="0"/>
              <a:t>Poliomyelit</a:t>
            </a:r>
            <a:endParaRPr lang="tr-TR" sz="4800" b="1" dirty="0"/>
          </a:p>
        </p:txBody>
      </p:sp>
      <p:pic>
        <p:nvPicPr>
          <p:cNvPr id="5" name="Resim 4"/>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447312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mn-lt"/>
              </a:rPr>
              <a:t>Özgeçmişimde Bağışıklama Hizmetleri</a:t>
            </a:r>
            <a:endParaRPr lang="tr-TR" b="1" dirty="0">
              <a:latin typeface="+mn-lt"/>
            </a:endParaRPr>
          </a:p>
        </p:txBody>
      </p:sp>
      <p:sp>
        <p:nvSpPr>
          <p:cNvPr id="3" name="İçerik Yer Tutucusu 2"/>
          <p:cNvSpPr>
            <a:spLocks noGrp="1"/>
          </p:cNvSpPr>
          <p:nvPr>
            <p:ph idx="1"/>
          </p:nvPr>
        </p:nvSpPr>
        <p:spPr>
          <a:solidFill>
            <a:srgbClr val="FFFFCC"/>
          </a:solidFill>
        </p:spPr>
        <p:txBody>
          <a:bodyPr>
            <a:noAutofit/>
          </a:bodyPr>
          <a:lstStyle/>
          <a:p>
            <a:pPr marL="363538" indent="-363538">
              <a:buFont typeface="Wingdings" panose="05000000000000000000" pitchFamily="2" charset="2"/>
              <a:buChar char="Ø"/>
            </a:pPr>
            <a:r>
              <a:rPr lang="tr-TR" sz="2800" b="1" dirty="0" smtClean="0">
                <a:solidFill>
                  <a:srgbClr val="FF0000"/>
                </a:solidFill>
              </a:rPr>
              <a:t>1985 Ulusal Aşı Kampanyası, Karacabey, Bursa</a:t>
            </a:r>
          </a:p>
          <a:p>
            <a:pPr marL="444500" indent="-444500">
              <a:buFont typeface="Wingdings" panose="05000000000000000000" pitchFamily="2" charset="2"/>
              <a:buChar char="Ø"/>
            </a:pPr>
            <a:r>
              <a:rPr lang="tr-TR" sz="2800" b="1" i="1" dirty="0"/>
              <a:t>Sağlık Çalışanlarının Bağışıklama Konusunda Bilgi Düzeyleri, Uzmanlık Tezi, 1993, Samsun</a:t>
            </a:r>
          </a:p>
          <a:p>
            <a:pPr marL="444500" indent="-444500">
              <a:buFont typeface="Wingdings" panose="05000000000000000000" pitchFamily="2" charset="2"/>
              <a:buChar char="Ø"/>
            </a:pPr>
            <a:r>
              <a:rPr lang="tr-TR" sz="2800" b="1" dirty="0">
                <a:solidFill>
                  <a:srgbClr val="0000D2"/>
                </a:solidFill>
              </a:rPr>
              <a:t>İl Aşı Sorumlusu, Samsun</a:t>
            </a:r>
          </a:p>
          <a:p>
            <a:pPr marL="444500" indent="-444500">
              <a:buFont typeface="Wingdings" panose="05000000000000000000" pitchFamily="2" charset="2"/>
              <a:buChar char="Ø"/>
            </a:pPr>
            <a:r>
              <a:rPr lang="tr-TR" sz="2800" b="1" dirty="0">
                <a:solidFill>
                  <a:srgbClr val="FF0000"/>
                </a:solidFill>
              </a:rPr>
              <a:t>SB Ulusal Aşı Günleri Merkez Koordinatörü, 1998-2001 </a:t>
            </a:r>
            <a:br>
              <a:rPr lang="tr-TR" sz="2800" b="1" dirty="0">
                <a:solidFill>
                  <a:srgbClr val="FF0000"/>
                </a:solidFill>
              </a:rPr>
            </a:br>
            <a:r>
              <a:rPr lang="tr-TR" sz="2800" b="1" dirty="0">
                <a:solidFill>
                  <a:srgbClr val="FF0000"/>
                </a:solidFill>
              </a:rPr>
              <a:t>(Ağrı, Iğdır, Diyarbakır, İstanbul)</a:t>
            </a:r>
          </a:p>
          <a:p>
            <a:pPr marL="444500" indent="-444500">
              <a:buFont typeface="Wingdings" panose="05000000000000000000" pitchFamily="2" charset="2"/>
              <a:buChar char="Ø"/>
            </a:pPr>
            <a:r>
              <a:rPr lang="tr-TR" sz="2800" b="1" dirty="0"/>
              <a:t>Kızamık Salgını yönetimi</a:t>
            </a:r>
          </a:p>
          <a:p>
            <a:pPr marL="444500" indent="-444500">
              <a:buFont typeface="Wingdings" panose="05000000000000000000" pitchFamily="2" charset="2"/>
              <a:buChar char="Ø"/>
            </a:pPr>
            <a:r>
              <a:rPr lang="tr-TR" sz="2800" b="1" i="1" dirty="0" smtClean="0"/>
              <a:t>Öğrenci tezleri…</a:t>
            </a:r>
            <a:endParaRPr lang="tr-TR" sz="2800" b="1" i="1" dirty="0"/>
          </a:p>
          <a:p>
            <a:pPr>
              <a:buFont typeface="Wingdings" panose="05000000000000000000" pitchFamily="2" charset="2"/>
              <a:buChar char="Ø"/>
            </a:pPr>
            <a:endParaRPr lang="tr-TR" sz="2800" b="1" dirty="0"/>
          </a:p>
        </p:txBody>
      </p:sp>
      <p:sp>
        <p:nvSpPr>
          <p:cNvPr id="4" name="Veri Yer Tutucusu 3"/>
          <p:cNvSpPr>
            <a:spLocks noGrp="1"/>
          </p:cNvSpPr>
          <p:nvPr>
            <p:ph type="dt" sz="half" idx="10"/>
          </p:nvPr>
        </p:nvSpPr>
        <p:spPr/>
        <p:txBody>
          <a:bodyPr/>
          <a:lstStyle/>
          <a:p>
            <a:fld id="{BD56EAD0-B9C9-44FA-9899-D19E2FB19665}" type="datetime1">
              <a:rPr lang="tr-TR" smtClean="0"/>
              <a:pPr/>
              <a:t>11.03.2019</a:t>
            </a:fld>
            <a:endParaRPr lang="en-US" dirty="0"/>
          </a:p>
        </p:txBody>
      </p:sp>
      <p:sp>
        <p:nvSpPr>
          <p:cNvPr id="5" name="Altbilgi Yer Tutucusu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2</a:t>
            </a:fld>
            <a:endParaRPr lang="en-US" dirty="0"/>
          </a:p>
        </p:txBody>
      </p:sp>
      <p:pic>
        <p:nvPicPr>
          <p:cNvPr id="8" name="Resim 7"/>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1396879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20</a:t>
            </a:fld>
            <a:endParaRPr lang="en-US" dirty="0"/>
          </a:p>
        </p:txBody>
      </p:sp>
      <p:pic>
        <p:nvPicPr>
          <p:cNvPr id="5" name="Resim 4"/>
          <p:cNvPicPr>
            <a:picLocks noChangeAspect="1"/>
          </p:cNvPicPr>
          <p:nvPr/>
        </p:nvPicPr>
        <p:blipFill rotWithShape="1">
          <a:blip r:embed="rId2"/>
          <a:srcRect l="7882" t="4950" r="12161" b="10263"/>
          <a:stretch/>
        </p:blipFill>
        <p:spPr>
          <a:xfrm>
            <a:off x="433954" y="0"/>
            <a:ext cx="11111288" cy="6347775"/>
          </a:xfrm>
          <a:prstGeom prst="rect">
            <a:avLst/>
          </a:prstGeom>
        </p:spPr>
      </p:pic>
      <p:pic>
        <p:nvPicPr>
          <p:cNvPr id="6" name="Resim 5"/>
          <p:cNvPicPr>
            <a:picLocks noChangeAspect="1"/>
          </p:cNvPicPr>
          <p:nvPr/>
        </p:nvPicPr>
        <p:blipFill>
          <a:blip r:embed="rId3"/>
          <a:stretch>
            <a:fillRect/>
          </a:stretch>
        </p:blipFill>
        <p:spPr>
          <a:xfrm>
            <a:off x="4387963" y="313281"/>
            <a:ext cx="3203269" cy="1467393"/>
          </a:xfrm>
          <a:prstGeom prst="rect">
            <a:avLst/>
          </a:prstGeom>
        </p:spPr>
      </p:pic>
      <p:sp>
        <p:nvSpPr>
          <p:cNvPr id="7" name="Metin kutusu 6"/>
          <p:cNvSpPr txBox="1"/>
          <p:nvPr/>
        </p:nvSpPr>
        <p:spPr>
          <a:xfrm>
            <a:off x="7147575" y="723811"/>
            <a:ext cx="3683829" cy="646331"/>
          </a:xfrm>
          <a:prstGeom prst="rect">
            <a:avLst/>
          </a:prstGeom>
          <a:solidFill>
            <a:schemeClr val="bg1"/>
          </a:solidFill>
        </p:spPr>
        <p:txBody>
          <a:bodyPr wrap="none" rtlCol="0">
            <a:spAutoFit/>
          </a:bodyPr>
          <a:lstStyle/>
          <a:p>
            <a:r>
              <a:rPr lang="tr-TR" sz="3600" b="1" dirty="0" smtClean="0">
                <a:solidFill>
                  <a:srgbClr val="FF0000"/>
                </a:solidFill>
              </a:rPr>
              <a:t>1988 350 000 vaka</a:t>
            </a:r>
            <a:endParaRPr lang="tr-TR" sz="3600" b="1" dirty="0">
              <a:solidFill>
                <a:srgbClr val="FF0000"/>
              </a:solidFill>
            </a:endParaRPr>
          </a:p>
        </p:txBody>
      </p:sp>
      <p:sp>
        <p:nvSpPr>
          <p:cNvPr id="8" name="Metin kutusu 7"/>
          <p:cNvSpPr txBox="1"/>
          <p:nvPr/>
        </p:nvSpPr>
        <p:spPr>
          <a:xfrm>
            <a:off x="0" y="365760"/>
            <a:ext cx="3946358" cy="1631482"/>
          </a:xfrm>
          <a:prstGeom prst="rect">
            <a:avLst/>
          </a:prstGeom>
          <a:solidFill>
            <a:srgbClr val="FFFF99"/>
          </a:solidFill>
        </p:spPr>
        <p:txBody>
          <a:bodyPr wrap="square" rtlCol="0">
            <a:spAutoFit/>
          </a:bodyPr>
          <a:lstStyle/>
          <a:p>
            <a:r>
              <a:rPr lang="tr-TR" sz="4800" b="1" dirty="0" smtClean="0"/>
              <a:t>Çocuk Felci</a:t>
            </a:r>
          </a:p>
          <a:p>
            <a:r>
              <a:rPr lang="tr-TR" sz="4800" b="1" dirty="0" err="1" smtClean="0"/>
              <a:t>Poliomyelit</a:t>
            </a:r>
            <a:endParaRPr lang="tr-TR" sz="4800" b="1" dirty="0"/>
          </a:p>
        </p:txBody>
      </p:sp>
    </p:spTree>
    <p:extLst>
      <p:ext uri="{BB962C8B-B14F-4D97-AF65-F5344CB8AC3E}">
        <p14:creationId xmlns:p14="http://schemas.microsoft.com/office/powerpoint/2010/main" val="3222030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21</a:t>
            </a:fld>
            <a:endParaRPr lang="en-US" dirty="0"/>
          </a:p>
        </p:txBody>
      </p:sp>
      <p:pic>
        <p:nvPicPr>
          <p:cNvPr id="5" name="Resim 4"/>
          <p:cNvPicPr>
            <a:picLocks noChangeAspect="1"/>
          </p:cNvPicPr>
          <p:nvPr/>
        </p:nvPicPr>
        <p:blipFill rotWithShape="1">
          <a:blip r:embed="rId3"/>
          <a:srcRect l="8487" t="13825" r="8182" b="10508"/>
          <a:stretch/>
        </p:blipFill>
        <p:spPr>
          <a:xfrm>
            <a:off x="2231741" y="727376"/>
            <a:ext cx="9659981" cy="4931635"/>
          </a:xfrm>
          <a:prstGeom prst="rect">
            <a:avLst/>
          </a:prstGeom>
        </p:spPr>
      </p:pic>
      <p:sp>
        <p:nvSpPr>
          <p:cNvPr id="6" name="Metin kutusu 5"/>
          <p:cNvSpPr txBox="1"/>
          <p:nvPr/>
        </p:nvSpPr>
        <p:spPr>
          <a:xfrm>
            <a:off x="242542" y="342656"/>
            <a:ext cx="1989199" cy="769441"/>
          </a:xfrm>
          <a:prstGeom prst="rect">
            <a:avLst/>
          </a:prstGeom>
          <a:solidFill>
            <a:srgbClr val="FFFF99"/>
          </a:solidFill>
        </p:spPr>
        <p:txBody>
          <a:bodyPr wrap="none" rtlCol="0">
            <a:spAutoFit/>
          </a:bodyPr>
          <a:lstStyle/>
          <a:p>
            <a:r>
              <a:rPr lang="tr-TR" sz="4400" b="1" dirty="0" smtClean="0"/>
              <a:t>Kızamık</a:t>
            </a:r>
            <a:endParaRPr lang="tr-TR" sz="4400" b="1" dirty="0"/>
          </a:p>
        </p:txBody>
      </p:sp>
      <p:pic>
        <p:nvPicPr>
          <p:cNvPr id="7" name="Resim 6"/>
          <p:cNvPicPr>
            <a:picLocks noChangeAspect="1"/>
          </p:cNvPicPr>
          <p:nvPr/>
        </p:nvPicPr>
        <p:blipFill>
          <a:blip r:embed="rId4"/>
          <a:stretch>
            <a:fillRect/>
          </a:stretch>
        </p:blipFill>
        <p:spPr>
          <a:xfrm>
            <a:off x="10729716" y="0"/>
            <a:ext cx="1462284" cy="879849"/>
          </a:xfrm>
          <a:prstGeom prst="rect">
            <a:avLst/>
          </a:prstGeom>
        </p:spPr>
      </p:pic>
    </p:spTree>
    <p:extLst>
      <p:ext uri="{BB962C8B-B14F-4D97-AF65-F5344CB8AC3E}">
        <p14:creationId xmlns:p14="http://schemas.microsoft.com/office/powerpoint/2010/main" val="1218893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22</a:t>
            </a:fld>
            <a:endParaRPr lang="en-US" dirty="0"/>
          </a:p>
        </p:txBody>
      </p:sp>
      <p:pic>
        <p:nvPicPr>
          <p:cNvPr id="5" name="Resim 4"/>
          <p:cNvPicPr>
            <a:picLocks noChangeAspect="1"/>
          </p:cNvPicPr>
          <p:nvPr/>
        </p:nvPicPr>
        <p:blipFill rotWithShape="1">
          <a:blip r:embed="rId2"/>
          <a:srcRect l="8487" t="14017" r="8026" b="9454"/>
          <a:stretch/>
        </p:blipFill>
        <p:spPr>
          <a:xfrm>
            <a:off x="2619943" y="342656"/>
            <a:ext cx="9572057" cy="4933117"/>
          </a:xfrm>
          <a:prstGeom prst="rect">
            <a:avLst/>
          </a:prstGeom>
        </p:spPr>
      </p:pic>
      <p:sp>
        <p:nvSpPr>
          <p:cNvPr id="6" name="Metin kutusu 5"/>
          <p:cNvSpPr txBox="1"/>
          <p:nvPr/>
        </p:nvSpPr>
        <p:spPr>
          <a:xfrm>
            <a:off x="242542" y="342656"/>
            <a:ext cx="1989199" cy="769441"/>
          </a:xfrm>
          <a:prstGeom prst="rect">
            <a:avLst/>
          </a:prstGeom>
          <a:solidFill>
            <a:srgbClr val="FFFF99"/>
          </a:solidFill>
        </p:spPr>
        <p:txBody>
          <a:bodyPr wrap="none" rtlCol="0">
            <a:spAutoFit/>
          </a:bodyPr>
          <a:lstStyle/>
          <a:p>
            <a:r>
              <a:rPr lang="tr-TR" sz="4400" b="1" dirty="0" smtClean="0"/>
              <a:t>Kızamık</a:t>
            </a:r>
            <a:endParaRPr lang="tr-TR" sz="4400" b="1" dirty="0"/>
          </a:p>
        </p:txBody>
      </p:sp>
      <p:pic>
        <p:nvPicPr>
          <p:cNvPr id="7" name="Resim 6"/>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3125549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23</a:t>
            </a:fld>
            <a:endParaRPr lang="en-US" dirty="0"/>
          </a:p>
        </p:txBody>
      </p:sp>
      <p:pic>
        <p:nvPicPr>
          <p:cNvPr id="5" name="Resim 4"/>
          <p:cNvPicPr>
            <a:picLocks noChangeAspect="1"/>
          </p:cNvPicPr>
          <p:nvPr/>
        </p:nvPicPr>
        <p:blipFill>
          <a:blip r:embed="rId3"/>
          <a:stretch>
            <a:fillRect/>
          </a:stretch>
        </p:blipFill>
        <p:spPr>
          <a:xfrm>
            <a:off x="2428497" y="342656"/>
            <a:ext cx="8783986" cy="5454316"/>
          </a:xfrm>
          <a:prstGeom prst="rect">
            <a:avLst/>
          </a:prstGeom>
        </p:spPr>
      </p:pic>
      <p:sp>
        <p:nvSpPr>
          <p:cNvPr id="6" name="Metin kutusu 5"/>
          <p:cNvSpPr txBox="1"/>
          <p:nvPr/>
        </p:nvSpPr>
        <p:spPr>
          <a:xfrm>
            <a:off x="242542" y="342656"/>
            <a:ext cx="1989199" cy="769441"/>
          </a:xfrm>
          <a:prstGeom prst="rect">
            <a:avLst/>
          </a:prstGeom>
          <a:solidFill>
            <a:srgbClr val="FFFF99"/>
          </a:solidFill>
        </p:spPr>
        <p:txBody>
          <a:bodyPr wrap="none" rtlCol="0">
            <a:spAutoFit/>
          </a:bodyPr>
          <a:lstStyle/>
          <a:p>
            <a:r>
              <a:rPr lang="tr-TR" sz="4400" b="1" dirty="0" smtClean="0"/>
              <a:t>Kızamık</a:t>
            </a:r>
            <a:endParaRPr lang="tr-TR" sz="4400" b="1" dirty="0"/>
          </a:p>
        </p:txBody>
      </p:sp>
      <p:pic>
        <p:nvPicPr>
          <p:cNvPr id="7" name="Resim 6"/>
          <p:cNvPicPr>
            <a:picLocks noChangeAspect="1"/>
          </p:cNvPicPr>
          <p:nvPr/>
        </p:nvPicPr>
        <p:blipFill>
          <a:blip r:embed="rId4"/>
          <a:stretch>
            <a:fillRect/>
          </a:stretch>
        </p:blipFill>
        <p:spPr>
          <a:xfrm>
            <a:off x="10729716" y="0"/>
            <a:ext cx="1462284" cy="879849"/>
          </a:xfrm>
          <a:prstGeom prst="rect">
            <a:avLst/>
          </a:prstGeom>
        </p:spPr>
      </p:pic>
    </p:spTree>
    <p:extLst>
      <p:ext uri="{BB962C8B-B14F-4D97-AF65-F5344CB8AC3E}">
        <p14:creationId xmlns:p14="http://schemas.microsoft.com/office/powerpoint/2010/main" val="3096635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24</a:t>
            </a:fld>
            <a:endParaRPr lang="en-US" dirty="0"/>
          </a:p>
        </p:txBody>
      </p:sp>
      <p:pic>
        <p:nvPicPr>
          <p:cNvPr id="5" name="Resim 4"/>
          <p:cNvPicPr>
            <a:picLocks noChangeAspect="1"/>
          </p:cNvPicPr>
          <p:nvPr/>
        </p:nvPicPr>
        <p:blipFill rotWithShape="1">
          <a:blip r:embed="rId2"/>
          <a:srcRect l="8487" t="13667" r="8421" b="9454"/>
          <a:stretch/>
        </p:blipFill>
        <p:spPr>
          <a:xfrm>
            <a:off x="2333415" y="342656"/>
            <a:ext cx="9482972" cy="4932948"/>
          </a:xfrm>
          <a:prstGeom prst="rect">
            <a:avLst/>
          </a:prstGeom>
        </p:spPr>
      </p:pic>
      <p:sp>
        <p:nvSpPr>
          <p:cNvPr id="6" name="Metin kutusu 5"/>
          <p:cNvSpPr txBox="1"/>
          <p:nvPr/>
        </p:nvSpPr>
        <p:spPr>
          <a:xfrm>
            <a:off x="242542" y="342656"/>
            <a:ext cx="1989199" cy="769441"/>
          </a:xfrm>
          <a:prstGeom prst="rect">
            <a:avLst/>
          </a:prstGeom>
          <a:solidFill>
            <a:srgbClr val="FFFF99"/>
          </a:solidFill>
        </p:spPr>
        <p:txBody>
          <a:bodyPr wrap="none" rtlCol="0">
            <a:spAutoFit/>
          </a:bodyPr>
          <a:lstStyle/>
          <a:p>
            <a:r>
              <a:rPr lang="tr-TR" sz="4400" b="1" dirty="0" smtClean="0"/>
              <a:t>Kızamık</a:t>
            </a:r>
            <a:endParaRPr lang="tr-TR" sz="4400" b="1" dirty="0"/>
          </a:p>
        </p:txBody>
      </p:sp>
      <p:pic>
        <p:nvPicPr>
          <p:cNvPr id="7" name="Resim 6"/>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766280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25</a:t>
            </a:fld>
            <a:endParaRPr lang="en-US" dirty="0"/>
          </a:p>
        </p:txBody>
      </p:sp>
      <p:pic>
        <p:nvPicPr>
          <p:cNvPr id="5" name="Resim 4"/>
          <p:cNvPicPr>
            <a:picLocks noChangeAspect="1"/>
          </p:cNvPicPr>
          <p:nvPr/>
        </p:nvPicPr>
        <p:blipFill rotWithShape="1">
          <a:blip r:embed="rId3"/>
          <a:srcRect l="8941" t="14017" r="9580" b="10156"/>
          <a:stretch/>
        </p:blipFill>
        <p:spPr>
          <a:xfrm>
            <a:off x="2358189" y="342656"/>
            <a:ext cx="9841832" cy="5149516"/>
          </a:xfrm>
          <a:prstGeom prst="rect">
            <a:avLst/>
          </a:prstGeom>
        </p:spPr>
      </p:pic>
      <p:sp>
        <p:nvSpPr>
          <p:cNvPr id="6" name="Metin kutusu 5"/>
          <p:cNvSpPr txBox="1"/>
          <p:nvPr/>
        </p:nvSpPr>
        <p:spPr>
          <a:xfrm>
            <a:off x="242542" y="342656"/>
            <a:ext cx="1989199" cy="769441"/>
          </a:xfrm>
          <a:prstGeom prst="rect">
            <a:avLst/>
          </a:prstGeom>
          <a:solidFill>
            <a:srgbClr val="FFFF99"/>
          </a:solidFill>
        </p:spPr>
        <p:txBody>
          <a:bodyPr wrap="none" rtlCol="0">
            <a:spAutoFit/>
          </a:bodyPr>
          <a:lstStyle/>
          <a:p>
            <a:r>
              <a:rPr lang="tr-TR" sz="4400" b="1" dirty="0" smtClean="0"/>
              <a:t>Kızamık</a:t>
            </a:r>
            <a:endParaRPr lang="tr-TR" sz="4400" b="1" dirty="0"/>
          </a:p>
        </p:txBody>
      </p:sp>
      <p:pic>
        <p:nvPicPr>
          <p:cNvPr id="7" name="Resim 6"/>
          <p:cNvPicPr>
            <a:picLocks noChangeAspect="1"/>
          </p:cNvPicPr>
          <p:nvPr/>
        </p:nvPicPr>
        <p:blipFill>
          <a:blip r:embed="rId4"/>
          <a:stretch>
            <a:fillRect/>
          </a:stretch>
        </p:blipFill>
        <p:spPr>
          <a:xfrm>
            <a:off x="10729716" y="0"/>
            <a:ext cx="1462284" cy="879849"/>
          </a:xfrm>
          <a:prstGeom prst="rect">
            <a:avLst/>
          </a:prstGeom>
        </p:spPr>
      </p:pic>
    </p:spTree>
    <p:extLst>
      <p:ext uri="{BB962C8B-B14F-4D97-AF65-F5344CB8AC3E}">
        <p14:creationId xmlns:p14="http://schemas.microsoft.com/office/powerpoint/2010/main" val="496527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26</a:t>
            </a:fld>
            <a:endParaRPr lang="en-US" dirty="0"/>
          </a:p>
        </p:txBody>
      </p:sp>
      <p:pic>
        <p:nvPicPr>
          <p:cNvPr id="5" name="Resim 4"/>
          <p:cNvPicPr>
            <a:picLocks noChangeAspect="1"/>
          </p:cNvPicPr>
          <p:nvPr/>
        </p:nvPicPr>
        <p:blipFill>
          <a:blip r:embed="rId3"/>
          <a:stretch>
            <a:fillRect/>
          </a:stretch>
        </p:blipFill>
        <p:spPr>
          <a:xfrm>
            <a:off x="4035828" y="-58575"/>
            <a:ext cx="8156172" cy="6117129"/>
          </a:xfrm>
          <a:prstGeom prst="rect">
            <a:avLst/>
          </a:prstGeom>
        </p:spPr>
      </p:pic>
      <p:sp>
        <p:nvSpPr>
          <p:cNvPr id="7" name="Metin kutusu 6"/>
          <p:cNvSpPr txBox="1"/>
          <p:nvPr/>
        </p:nvSpPr>
        <p:spPr>
          <a:xfrm>
            <a:off x="242542" y="342656"/>
            <a:ext cx="1989199" cy="769441"/>
          </a:xfrm>
          <a:prstGeom prst="rect">
            <a:avLst/>
          </a:prstGeom>
          <a:solidFill>
            <a:srgbClr val="FFFF99"/>
          </a:solidFill>
        </p:spPr>
        <p:txBody>
          <a:bodyPr wrap="none" rtlCol="0">
            <a:spAutoFit/>
          </a:bodyPr>
          <a:lstStyle/>
          <a:p>
            <a:r>
              <a:rPr lang="tr-TR" sz="4400" b="1" dirty="0" smtClean="0"/>
              <a:t>Kızamık</a:t>
            </a:r>
            <a:endParaRPr lang="tr-TR" sz="4400" b="1" dirty="0"/>
          </a:p>
        </p:txBody>
      </p:sp>
      <p:pic>
        <p:nvPicPr>
          <p:cNvPr id="8" name="Resim 7"/>
          <p:cNvPicPr>
            <a:picLocks noChangeAspect="1"/>
          </p:cNvPicPr>
          <p:nvPr/>
        </p:nvPicPr>
        <p:blipFill>
          <a:blip r:embed="rId4"/>
          <a:stretch>
            <a:fillRect/>
          </a:stretch>
        </p:blipFill>
        <p:spPr>
          <a:xfrm>
            <a:off x="0" y="1693988"/>
            <a:ext cx="3918008" cy="2612005"/>
          </a:xfrm>
          <a:prstGeom prst="rect">
            <a:avLst/>
          </a:prstGeom>
        </p:spPr>
      </p:pic>
      <p:pic>
        <p:nvPicPr>
          <p:cNvPr id="9" name="Resim 8"/>
          <p:cNvPicPr>
            <a:picLocks noChangeAspect="1"/>
          </p:cNvPicPr>
          <p:nvPr/>
        </p:nvPicPr>
        <p:blipFill>
          <a:blip r:embed="rId5"/>
          <a:stretch>
            <a:fillRect/>
          </a:stretch>
        </p:blipFill>
        <p:spPr>
          <a:xfrm>
            <a:off x="10729716" y="0"/>
            <a:ext cx="1462284" cy="879849"/>
          </a:xfrm>
          <a:prstGeom prst="rect">
            <a:avLst/>
          </a:prstGeom>
        </p:spPr>
      </p:pic>
    </p:spTree>
    <p:extLst>
      <p:ext uri="{BB962C8B-B14F-4D97-AF65-F5344CB8AC3E}">
        <p14:creationId xmlns:p14="http://schemas.microsoft.com/office/powerpoint/2010/main" val="1104336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Unvan 1"/>
          <p:cNvSpPr>
            <a:spLocks noGrp="1"/>
          </p:cNvSpPr>
          <p:nvPr>
            <p:ph type="title"/>
          </p:nvPr>
        </p:nvSpPr>
        <p:spPr>
          <a:xfrm>
            <a:off x="1734671" y="552407"/>
            <a:ext cx="8316504" cy="994172"/>
          </a:xfrm>
        </p:spPr>
        <p:txBody>
          <a:bodyPr>
            <a:noAutofit/>
          </a:bodyPr>
          <a:lstStyle/>
          <a:p>
            <a:pPr algn="ctr" eaLnBrk="1" hangingPunct="1"/>
            <a:r>
              <a:rPr lang="tr-TR" altLang="tr-TR" sz="3200" b="1" dirty="0">
                <a:solidFill>
                  <a:srgbClr val="0000D2"/>
                </a:solidFill>
              </a:rPr>
              <a:t>Türkiye’de Kızamık Salgınının </a:t>
            </a:r>
            <a:br>
              <a:rPr lang="tr-TR" altLang="tr-TR" sz="3200" b="1" dirty="0">
                <a:solidFill>
                  <a:srgbClr val="0000D2"/>
                </a:solidFill>
              </a:rPr>
            </a:br>
            <a:r>
              <a:rPr lang="tr-TR" altLang="tr-TR" sz="3200" b="1" dirty="0">
                <a:solidFill>
                  <a:srgbClr val="0000D2"/>
                </a:solidFill>
              </a:rPr>
              <a:t>Aşılanma Durumunun 2013 ve 2015’teki </a:t>
            </a:r>
            <a:r>
              <a:rPr lang="tr-TR" altLang="tr-TR" sz="3200" b="1" dirty="0" smtClean="0">
                <a:solidFill>
                  <a:srgbClr val="0000D2"/>
                </a:solidFill>
              </a:rPr>
              <a:t>Dağılımı</a:t>
            </a:r>
            <a:endParaRPr lang="tr-TR" altLang="tr-TR" sz="3200" dirty="0">
              <a:solidFill>
                <a:srgbClr val="0000D2"/>
              </a:solidFill>
            </a:endParaRPr>
          </a:p>
        </p:txBody>
      </p:sp>
      <p:graphicFrame>
        <p:nvGraphicFramePr>
          <p:cNvPr id="5" name="İçerik Yer Tutucusu 4"/>
          <p:cNvGraphicFramePr>
            <a:graphicFrameLocks noGrp="1"/>
          </p:cNvGraphicFramePr>
          <p:nvPr>
            <p:ph idx="1"/>
            <p:extLst/>
          </p:nvPr>
        </p:nvGraphicFramePr>
        <p:xfrm>
          <a:off x="1210234" y="1767709"/>
          <a:ext cx="9412942" cy="4256573"/>
        </p:xfrm>
        <a:graphic>
          <a:graphicData uri="http://schemas.openxmlformats.org/drawingml/2006/chart">
            <c:chart xmlns:c="http://schemas.openxmlformats.org/drawingml/2006/chart" xmlns:r="http://schemas.openxmlformats.org/officeDocument/2006/relationships" r:id="rId2"/>
          </a:graphicData>
        </a:graphic>
      </p:graphicFrame>
      <p:sp>
        <p:nvSpPr>
          <p:cNvPr id="66565"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557213" indent="-214313">
              <a:defRPr>
                <a:solidFill>
                  <a:schemeClr val="tx1"/>
                </a:solidFill>
                <a:latin typeface="Calibri" pitchFamily="34" charset="0"/>
              </a:defRPr>
            </a:lvl2pPr>
            <a:lvl3pPr marL="857250" indent="-171450">
              <a:defRPr>
                <a:solidFill>
                  <a:schemeClr val="tx1"/>
                </a:solidFill>
                <a:latin typeface="Calibri" pitchFamily="34" charset="0"/>
              </a:defRPr>
            </a:lvl3pPr>
            <a:lvl4pPr marL="1200150" indent="-171450">
              <a:defRPr>
                <a:solidFill>
                  <a:schemeClr val="tx1"/>
                </a:solidFill>
                <a:latin typeface="Calibri" pitchFamily="34" charset="0"/>
              </a:defRPr>
            </a:lvl4pPr>
            <a:lvl5pPr marL="1543050" indent="-171450">
              <a:defRPr>
                <a:solidFill>
                  <a:schemeClr val="tx1"/>
                </a:solidFill>
                <a:latin typeface="Calibri" pitchFamily="34" charset="0"/>
              </a:defRPr>
            </a:lvl5pPr>
            <a:lvl6pPr marL="1885950" indent="-171450" defTabSz="342900" eaLnBrk="0" fontAlgn="base" hangingPunct="0">
              <a:spcBef>
                <a:spcPct val="0"/>
              </a:spcBef>
              <a:spcAft>
                <a:spcPct val="0"/>
              </a:spcAft>
              <a:defRPr>
                <a:solidFill>
                  <a:schemeClr val="tx1"/>
                </a:solidFill>
                <a:latin typeface="Calibri" pitchFamily="34" charset="0"/>
              </a:defRPr>
            </a:lvl6pPr>
            <a:lvl7pPr marL="2228850" indent="-171450" defTabSz="342900" eaLnBrk="0" fontAlgn="base" hangingPunct="0">
              <a:spcBef>
                <a:spcPct val="0"/>
              </a:spcBef>
              <a:spcAft>
                <a:spcPct val="0"/>
              </a:spcAft>
              <a:defRPr>
                <a:solidFill>
                  <a:schemeClr val="tx1"/>
                </a:solidFill>
                <a:latin typeface="Calibri" pitchFamily="34" charset="0"/>
              </a:defRPr>
            </a:lvl7pPr>
            <a:lvl8pPr marL="2571750" indent="-171450" defTabSz="342900" eaLnBrk="0" fontAlgn="base" hangingPunct="0">
              <a:spcBef>
                <a:spcPct val="0"/>
              </a:spcBef>
              <a:spcAft>
                <a:spcPct val="0"/>
              </a:spcAft>
              <a:defRPr>
                <a:solidFill>
                  <a:schemeClr val="tx1"/>
                </a:solidFill>
                <a:latin typeface="Calibri" pitchFamily="34" charset="0"/>
              </a:defRPr>
            </a:lvl8pPr>
            <a:lvl9pPr marL="2914650" indent="-171450" defTabSz="342900" eaLnBrk="0" fontAlgn="base" hangingPunct="0">
              <a:spcBef>
                <a:spcPct val="0"/>
              </a:spcBef>
              <a:spcAft>
                <a:spcPct val="0"/>
              </a:spcAft>
              <a:defRPr>
                <a:solidFill>
                  <a:schemeClr val="tx1"/>
                </a:solidFill>
                <a:latin typeface="Calibri" pitchFamily="34" charset="0"/>
              </a:defRPr>
            </a:lvl9pPr>
          </a:lstStyle>
          <a:p>
            <a:fld id="{AFEC873C-48C6-489C-9A6D-204E6751D121}" type="slidenum">
              <a:rPr lang="en-US" altLang="tr-TR">
                <a:latin typeface="Garamond" pitchFamily="18" charset="0"/>
              </a:rPr>
              <a:pPr/>
              <a:t>27</a:t>
            </a:fld>
            <a:endParaRPr lang="en-US" altLang="tr-TR">
              <a:latin typeface="Garamond" pitchFamily="18" charset="0"/>
            </a:endParaRPr>
          </a:p>
        </p:txBody>
      </p:sp>
      <p:sp>
        <p:nvSpPr>
          <p:cNvPr id="2" name="Veri Yer Tutucusu 1"/>
          <p:cNvSpPr>
            <a:spLocks noGrp="1"/>
          </p:cNvSpPr>
          <p:nvPr>
            <p:ph type="dt" sz="half" idx="10"/>
          </p:nvPr>
        </p:nvSpPr>
        <p:spPr/>
        <p:txBody>
          <a:bodyPr/>
          <a:lstStyle/>
          <a:p>
            <a:fld id="{B01F2A6B-7C66-418D-ACB7-2D0521539A06}" type="datetime1">
              <a:rPr lang="tr-TR" smtClean="0"/>
              <a:t>11.03.2019</a:t>
            </a:fld>
            <a:endParaRPr lang="en-US" dirty="0"/>
          </a:p>
        </p:txBody>
      </p:sp>
      <p:sp>
        <p:nvSpPr>
          <p:cNvPr id="3" name="Altbilgi Yer Tutucusu 2"/>
          <p:cNvSpPr>
            <a:spLocks noGrp="1"/>
          </p:cNvSpPr>
          <p:nvPr>
            <p:ph type="ftr" sz="quarter" idx="11"/>
          </p:nvPr>
        </p:nvSpPr>
        <p:spPr/>
        <p:txBody>
          <a:bodyPr/>
          <a:lstStyle/>
          <a:p>
            <a:endParaRPr lang="en-US" dirty="0"/>
          </a:p>
        </p:txBody>
      </p:sp>
      <p:pic>
        <p:nvPicPr>
          <p:cNvPr id="7" name="Resim 6"/>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3340463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3718" y="286603"/>
            <a:ext cx="10797988" cy="1450757"/>
          </a:xfrm>
        </p:spPr>
        <p:txBody>
          <a:bodyPr>
            <a:noAutofit/>
          </a:bodyPr>
          <a:lstStyle/>
          <a:p>
            <a:r>
              <a:rPr lang="tr-TR" sz="3600" b="1" dirty="0">
                <a:solidFill>
                  <a:srgbClr val="0000D2"/>
                </a:solidFill>
              </a:rPr>
              <a:t>Türkiye 2017 Kızamık Bildirimlerinin Aşılanma </a:t>
            </a:r>
            <a:r>
              <a:rPr lang="tr-TR" sz="3600" b="1" dirty="0" smtClean="0">
                <a:solidFill>
                  <a:srgbClr val="0000D2"/>
                </a:solidFill>
              </a:rPr>
              <a:t>Durumları, CISID</a:t>
            </a:r>
            <a:endParaRPr lang="tr-TR" sz="7200" b="1" dirty="0">
              <a:solidFill>
                <a:srgbClr val="0000D2"/>
              </a:solidFill>
            </a:endParaRPr>
          </a:p>
        </p:txBody>
      </p:sp>
      <p:graphicFrame>
        <p:nvGraphicFramePr>
          <p:cNvPr id="9" name="2 Grafik"/>
          <p:cNvGraphicFramePr>
            <a:graphicFrameLocks noGrp="1"/>
          </p:cNvGraphicFramePr>
          <p:nvPr>
            <p:ph idx="1"/>
            <p:extLst/>
          </p:nvPr>
        </p:nvGraphicFramePr>
        <p:xfrm>
          <a:off x="1532965" y="1773239"/>
          <a:ext cx="9049869" cy="3798901"/>
        </p:xfrm>
        <a:graphic>
          <a:graphicData uri="http://schemas.openxmlformats.org/drawingml/2006/chart">
            <c:chart xmlns:c="http://schemas.openxmlformats.org/drawingml/2006/chart" xmlns:r="http://schemas.openxmlformats.org/officeDocument/2006/relationships" r:id="rId2"/>
          </a:graphicData>
        </a:graphic>
      </p:graphicFrame>
      <p:sp>
        <p:nvSpPr>
          <p:cNvPr id="10" name="2 Alt Başlık"/>
          <p:cNvSpPr txBox="1">
            <a:spLocks/>
          </p:cNvSpPr>
          <p:nvPr/>
        </p:nvSpPr>
        <p:spPr>
          <a:xfrm>
            <a:off x="2963256" y="5921763"/>
            <a:ext cx="6268661" cy="428610"/>
          </a:xfrm>
          <a:prstGeom prst="rect">
            <a:avLst/>
          </a:prstGeom>
        </p:spPr>
        <p:txBody>
          <a:bodyPr vert="horz" lIns="68580" tIns="34290" rIns="68580" bIns="34290" rtlCol="0">
            <a:normAutofit/>
          </a:bodyPr>
          <a:lstStyle/>
          <a:p>
            <a:pPr defTabSz="685800">
              <a:spcBef>
                <a:spcPct val="20000"/>
              </a:spcBef>
              <a:defRPr/>
            </a:pPr>
            <a:r>
              <a:rPr lang="tr-TR" sz="1500" dirty="0">
                <a:solidFill>
                  <a:prstClr val="black"/>
                </a:solidFill>
              </a:rPr>
              <a:t>Kaynak :http://data.</a:t>
            </a:r>
            <a:r>
              <a:rPr lang="tr-TR" sz="1500" dirty="0" err="1">
                <a:solidFill>
                  <a:prstClr val="black"/>
                </a:solidFill>
              </a:rPr>
              <a:t>euro</a:t>
            </a:r>
            <a:r>
              <a:rPr lang="tr-TR" sz="1500" dirty="0">
                <a:solidFill>
                  <a:prstClr val="black"/>
                </a:solidFill>
              </a:rPr>
              <a:t>.</a:t>
            </a:r>
            <a:r>
              <a:rPr lang="tr-TR" sz="1500" dirty="0" err="1">
                <a:solidFill>
                  <a:prstClr val="black"/>
                </a:solidFill>
              </a:rPr>
              <a:t>who</a:t>
            </a:r>
            <a:r>
              <a:rPr lang="tr-TR" sz="1500" dirty="0">
                <a:solidFill>
                  <a:prstClr val="black"/>
                </a:solidFill>
              </a:rPr>
              <a:t>.</a:t>
            </a:r>
            <a:r>
              <a:rPr lang="tr-TR" sz="1500" dirty="0" err="1">
                <a:solidFill>
                  <a:prstClr val="black"/>
                </a:solidFill>
              </a:rPr>
              <a:t>int</a:t>
            </a:r>
            <a:r>
              <a:rPr lang="tr-TR" sz="1500" dirty="0">
                <a:solidFill>
                  <a:prstClr val="black"/>
                </a:solidFill>
              </a:rPr>
              <a:t>/</a:t>
            </a:r>
            <a:r>
              <a:rPr lang="tr-TR" sz="1500" dirty="0" err="1">
                <a:solidFill>
                  <a:prstClr val="black"/>
                </a:solidFill>
              </a:rPr>
              <a:t>cisid</a:t>
            </a:r>
            <a:r>
              <a:rPr lang="tr-TR" sz="1500" dirty="0">
                <a:solidFill>
                  <a:prstClr val="black"/>
                </a:solidFill>
              </a:rPr>
              <a:t>/</a:t>
            </a:r>
            <a:r>
              <a:rPr lang="tr-TR" sz="1500" dirty="0" err="1">
                <a:solidFill>
                  <a:prstClr val="black"/>
                </a:solidFill>
              </a:rPr>
              <a:t>Default</a:t>
            </a:r>
            <a:r>
              <a:rPr lang="tr-TR" sz="1500" dirty="0">
                <a:solidFill>
                  <a:prstClr val="black"/>
                </a:solidFill>
              </a:rPr>
              <a:t>.</a:t>
            </a:r>
            <a:r>
              <a:rPr lang="tr-TR" sz="1500" dirty="0" err="1">
                <a:solidFill>
                  <a:prstClr val="black"/>
                </a:solidFill>
              </a:rPr>
              <a:t>aspx</a:t>
            </a:r>
            <a:r>
              <a:rPr lang="tr-TR" sz="1500" dirty="0">
                <a:solidFill>
                  <a:prstClr val="black"/>
                </a:solidFill>
              </a:rPr>
              <a:t>?</a:t>
            </a:r>
            <a:r>
              <a:rPr lang="tr-TR" sz="1500" dirty="0" err="1">
                <a:solidFill>
                  <a:prstClr val="black"/>
                </a:solidFill>
              </a:rPr>
              <a:t>TabID</a:t>
            </a:r>
            <a:r>
              <a:rPr lang="tr-TR" sz="1500" dirty="0">
                <a:solidFill>
                  <a:prstClr val="black"/>
                </a:solidFill>
              </a:rPr>
              <a:t>=471149 ,30.10.18</a:t>
            </a:r>
          </a:p>
        </p:txBody>
      </p:sp>
      <p:sp>
        <p:nvSpPr>
          <p:cNvPr id="3" name="Veri Yer Tutucusu 2"/>
          <p:cNvSpPr>
            <a:spLocks noGrp="1"/>
          </p:cNvSpPr>
          <p:nvPr>
            <p:ph type="dt" sz="half" idx="10"/>
          </p:nvPr>
        </p:nvSpPr>
        <p:spPr/>
        <p:txBody>
          <a:bodyPr/>
          <a:lstStyle/>
          <a:p>
            <a:fld id="{D1A25D38-35DB-4D2D-9C3E-FEB9F7B0B2FF}" type="datetime1">
              <a:rPr lang="tr-TR" smtClean="0"/>
              <a:t>11.03.2019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4C31268-E576-49C4-AE07-BD32C42E8FD2}" type="slidenum">
              <a:rPr lang="tr-TR" smtClean="0"/>
              <a:t>28</a:t>
            </a:fld>
            <a:endParaRPr lang="tr-TR"/>
          </a:p>
        </p:txBody>
      </p:sp>
      <p:pic>
        <p:nvPicPr>
          <p:cNvPr id="8" name="Resim 7"/>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170536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a:solidFill>
                  <a:srgbClr val="0000D2"/>
                </a:solidFill>
              </a:rPr>
              <a:t>Türkiye 2018 Kızamık Bildirimlerinin  Aşılanma Durumları, CISID.</a:t>
            </a:r>
          </a:p>
        </p:txBody>
      </p:sp>
      <p:graphicFrame>
        <p:nvGraphicFramePr>
          <p:cNvPr id="4" name="3 İçerik Yer Tutucusu"/>
          <p:cNvGraphicFramePr>
            <a:graphicFrameLocks noGrp="1"/>
          </p:cNvGraphicFramePr>
          <p:nvPr>
            <p:ph idx="1"/>
            <p:extLst/>
          </p:nvPr>
        </p:nvGraphicFramePr>
        <p:xfrm>
          <a:off x="1097280" y="1773239"/>
          <a:ext cx="9113520" cy="3887973"/>
        </p:xfrm>
        <a:graphic>
          <a:graphicData uri="http://schemas.openxmlformats.org/drawingml/2006/chart">
            <c:chart xmlns:c="http://schemas.openxmlformats.org/drawingml/2006/chart" xmlns:r="http://schemas.openxmlformats.org/officeDocument/2006/relationships" r:id="rId2"/>
          </a:graphicData>
        </a:graphic>
      </p:graphicFrame>
      <p:sp>
        <p:nvSpPr>
          <p:cNvPr id="5" name="2 Alt Başlık"/>
          <p:cNvSpPr txBox="1">
            <a:spLocks/>
          </p:cNvSpPr>
          <p:nvPr/>
        </p:nvSpPr>
        <p:spPr>
          <a:xfrm>
            <a:off x="1097280" y="5921763"/>
            <a:ext cx="6268661" cy="428610"/>
          </a:xfrm>
          <a:prstGeom prst="rect">
            <a:avLst/>
          </a:prstGeom>
        </p:spPr>
        <p:txBody>
          <a:bodyPr vert="horz" lIns="68580" tIns="34290" rIns="68580" bIns="34290" rtlCol="0">
            <a:normAutofit/>
          </a:bodyPr>
          <a:lstStyle/>
          <a:p>
            <a:pPr defTabSz="685800">
              <a:spcBef>
                <a:spcPct val="20000"/>
              </a:spcBef>
              <a:defRPr/>
            </a:pPr>
            <a:r>
              <a:rPr lang="tr-TR" sz="1500" dirty="0">
                <a:solidFill>
                  <a:prstClr val="black"/>
                </a:solidFill>
              </a:rPr>
              <a:t>Kaynak :http://data.euro.who.int/</a:t>
            </a:r>
            <a:r>
              <a:rPr lang="tr-TR" sz="1500" dirty="0" err="1">
                <a:solidFill>
                  <a:prstClr val="black"/>
                </a:solidFill>
              </a:rPr>
              <a:t>cisid</a:t>
            </a:r>
            <a:r>
              <a:rPr lang="tr-TR" sz="1500" dirty="0">
                <a:solidFill>
                  <a:prstClr val="black"/>
                </a:solidFill>
              </a:rPr>
              <a:t>/</a:t>
            </a:r>
            <a:r>
              <a:rPr lang="tr-TR" sz="1500" dirty="0" err="1">
                <a:solidFill>
                  <a:prstClr val="black"/>
                </a:solidFill>
              </a:rPr>
              <a:t>Default.aspx?TabID</a:t>
            </a:r>
            <a:r>
              <a:rPr lang="tr-TR" sz="1500" dirty="0">
                <a:solidFill>
                  <a:prstClr val="black"/>
                </a:solidFill>
              </a:rPr>
              <a:t>=471149 ,30.10.18</a:t>
            </a:r>
          </a:p>
        </p:txBody>
      </p:sp>
      <p:sp>
        <p:nvSpPr>
          <p:cNvPr id="3" name="Veri Yer Tutucusu 2"/>
          <p:cNvSpPr>
            <a:spLocks noGrp="1"/>
          </p:cNvSpPr>
          <p:nvPr>
            <p:ph type="dt" sz="half" idx="10"/>
          </p:nvPr>
        </p:nvSpPr>
        <p:spPr/>
        <p:txBody>
          <a:bodyPr/>
          <a:lstStyle/>
          <a:p>
            <a:fld id="{253493E0-122F-4C03-B545-77C64C46DE66}" type="datetime1">
              <a:rPr lang="tr-TR" smtClean="0"/>
              <a:t>11.03.2019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4C31268-E576-49C4-AE07-BD32C42E8FD2}" type="slidenum">
              <a:rPr lang="tr-TR" smtClean="0"/>
              <a:t>29</a:t>
            </a:fld>
            <a:endParaRPr lang="tr-TR"/>
          </a:p>
        </p:txBody>
      </p:sp>
      <p:pic>
        <p:nvPicPr>
          <p:cNvPr id="8" name="Resim 7"/>
          <p:cNvPicPr>
            <a:picLocks noChangeAspect="1"/>
          </p:cNvPicPr>
          <p:nvPr/>
        </p:nvPicPr>
        <p:blipFill>
          <a:blip r:embed="rId3"/>
          <a:stretch>
            <a:fillRect/>
          </a:stretch>
        </p:blipFill>
        <p:spPr>
          <a:xfrm>
            <a:off x="10729716" y="0"/>
            <a:ext cx="1462284" cy="879849"/>
          </a:xfrm>
          <a:prstGeom prst="rect">
            <a:avLst/>
          </a:prstGeom>
        </p:spPr>
      </p:pic>
    </p:spTree>
    <p:extLst>
      <p:ext uri="{BB962C8B-B14F-4D97-AF65-F5344CB8AC3E}">
        <p14:creationId xmlns:p14="http://schemas.microsoft.com/office/powerpoint/2010/main" val="34056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ltbilgi Yer Tutucusu 4"/>
          <p:cNvSpPr>
            <a:spLocks noGrp="1"/>
          </p:cNvSpPr>
          <p:nvPr>
            <p:ph type="ftr" sz="quarter" idx="11"/>
          </p:nvPr>
        </p:nvSpPr>
        <p:spPr/>
        <p:txBody>
          <a:bodyPr/>
          <a:lstStyle/>
          <a:p>
            <a:r>
              <a:rPr lang="en-US" altLang="tr-TR" dirty="0" err="1"/>
              <a:t>Dr.M.ESKİOCAK</a:t>
            </a:r>
            <a:r>
              <a:rPr lang="en-US" altLang="tr-TR" dirty="0"/>
              <a:t>, EDİRNE</a:t>
            </a:r>
          </a:p>
        </p:txBody>
      </p:sp>
      <p:sp>
        <p:nvSpPr>
          <p:cNvPr id="182275" name="Rectangle 3"/>
          <p:cNvSpPr>
            <a:spLocks noGrp="1" noChangeArrowheads="1"/>
          </p:cNvSpPr>
          <p:nvPr>
            <p:ph type="body" idx="1"/>
          </p:nvPr>
        </p:nvSpPr>
        <p:spPr>
          <a:xfrm>
            <a:off x="6906126" y="216569"/>
            <a:ext cx="5101390" cy="6608341"/>
          </a:xfrm>
          <a:solidFill>
            <a:srgbClr val="FFFF99"/>
          </a:solidFill>
        </p:spPr>
        <p:txBody>
          <a:bodyPr>
            <a:noAutofit/>
          </a:bodyPr>
          <a:lstStyle/>
          <a:p>
            <a:pPr indent="38100" algn="r">
              <a:buNone/>
            </a:pPr>
            <a:r>
              <a:rPr lang="tr-TR" altLang="tr-TR" sz="3200" b="1" dirty="0"/>
              <a:t>	</a:t>
            </a:r>
            <a:r>
              <a:rPr lang="tr-TR" altLang="tr-TR" sz="3200" b="1" dirty="0" smtClean="0"/>
              <a:t>inanacaksınız</a:t>
            </a:r>
            <a:endParaRPr lang="tr-TR" altLang="tr-TR" sz="3200" b="1" dirty="0"/>
          </a:p>
          <a:p>
            <a:pPr indent="38100" algn="r">
              <a:buNone/>
            </a:pPr>
            <a:r>
              <a:rPr lang="tr-TR" altLang="tr-TR" sz="3200" b="1" dirty="0"/>
              <a:t>	difterinin boğmacanın</a:t>
            </a:r>
          </a:p>
          <a:p>
            <a:pPr indent="38100" algn="r">
              <a:buNone/>
            </a:pPr>
            <a:r>
              <a:rPr lang="tr-TR" altLang="tr-TR" sz="3200" b="1" dirty="0"/>
              <a:t>	ve kızamığın</a:t>
            </a:r>
          </a:p>
          <a:p>
            <a:pPr indent="38100" algn="r">
              <a:buNone/>
            </a:pPr>
            <a:r>
              <a:rPr lang="tr-TR" altLang="tr-TR" sz="3200" b="1" dirty="0"/>
              <a:t>	</a:t>
            </a:r>
            <a:r>
              <a:rPr lang="tr-TR" altLang="tr-TR" sz="3200" b="1" dirty="0" err="1"/>
              <a:t>tetanozun</a:t>
            </a:r>
            <a:r>
              <a:rPr lang="tr-TR" altLang="tr-TR" sz="3200" b="1" dirty="0"/>
              <a:t> yok olacağına</a:t>
            </a:r>
          </a:p>
          <a:p>
            <a:pPr indent="38100" algn="r">
              <a:buNone/>
            </a:pPr>
            <a:r>
              <a:rPr lang="tr-TR" altLang="tr-TR" sz="3200" b="1" dirty="0"/>
              <a:t>	inanacaksınız</a:t>
            </a:r>
          </a:p>
          <a:p>
            <a:pPr indent="38100" algn="r">
              <a:buNone/>
            </a:pPr>
            <a:endParaRPr lang="tr-TR" altLang="tr-TR" sz="3200" b="1" dirty="0"/>
          </a:p>
          <a:p>
            <a:pPr indent="38100" algn="r">
              <a:buNone/>
            </a:pPr>
            <a:r>
              <a:rPr lang="tr-TR" altLang="tr-TR" sz="3200" b="1" dirty="0"/>
              <a:t>	</a:t>
            </a:r>
            <a:r>
              <a:rPr lang="tr-TR" altLang="tr-TR" sz="3200" b="1" dirty="0">
                <a:solidFill>
                  <a:srgbClr val="FF0000"/>
                </a:solidFill>
              </a:rPr>
              <a:t>çocukları kurtaracaksınız</a:t>
            </a:r>
          </a:p>
          <a:p>
            <a:pPr indent="38100" algn="r">
              <a:buNone/>
            </a:pPr>
            <a:r>
              <a:rPr lang="tr-TR" altLang="tr-TR" sz="3200" b="1" dirty="0">
                <a:solidFill>
                  <a:srgbClr val="FF0000"/>
                </a:solidFill>
              </a:rPr>
              <a:t>	anneleri </a:t>
            </a:r>
            <a:r>
              <a:rPr lang="tr-TR" altLang="tr-TR" sz="3200" b="1" dirty="0" smtClean="0">
                <a:solidFill>
                  <a:srgbClr val="FF0000"/>
                </a:solidFill>
              </a:rPr>
              <a:t>kurtaracaksınız</a:t>
            </a:r>
            <a:endParaRPr lang="tr-TR" altLang="tr-TR" sz="3200" b="1" dirty="0">
              <a:solidFill>
                <a:srgbClr val="FF0000"/>
              </a:solidFill>
            </a:endParaRPr>
          </a:p>
          <a:p>
            <a:pPr indent="38100" algn="r">
              <a:buNone/>
            </a:pPr>
            <a:r>
              <a:rPr lang="tr-TR" altLang="tr-TR" sz="3200" b="1" dirty="0"/>
              <a:t>			</a:t>
            </a:r>
            <a:r>
              <a:rPr lang="tr-TR" altLang="tr-TR" sz="2400" b="1" dirty="0" smtClean="0">
                <a:solidFill>
                  <a:srgbClr val="0000D2"/>
                </a:solidFill>
              </a:rPr>
              <a:t>Çağatay Güler</a:t>
            </a:r>
          </a:p>
          <a:p>
            <a:pPr indent="38100" algn="r">
              <a:lnSpc>
                <a:spcPct val="100000"/>
              </a:lnSpc>
              <a:spcBef>
                <a:spcPts val="0"/>
              </a:spcBef>
              <a:spcAft>
                <a:spcPts val="0"/>
              </a:spcAft>
              <a:buNone/>
            </a:pPr>
            <a:r>
              <a:rPr lang="tr-TR" altLang="tr-TR" sz="2400" b="1" dirty="0" smtClean="0">
                <a:solidFill>
                  <a:srgbClr val="0000D2"/>
                </a:solidFill>
              </a:rPr>
              <a:t>Orada </a:t>
            </a:r>
            <a:r>
              <a:rPr lang="tr-TR" altLang="tr-TR" sz="2400" b="1" dirty="0">
                <a:solidFill>
                  <a:srgbClr val="0000D2"/>
                </a:solidFill>
              </a:rPr>
              <a:t>bir Sağlık Ocağı var </a:t>
            </a:r>
          </a:p>
          <a:p>
            <a:pPr indent="38100" algn="r">
              <a:lnSpc>
                <a:spcPct val="100000"/>
              </a:lnSpc>
              <a:spcBef>
                <a:spcPts val="0"/>
              </a:spcBef>
              <a:spcAft>
                <a:spcPts val="0"/>
              </a:spcAft>
              <a:buNone/>
            </a:pPr>
            <a:r>
              <a:rPr lang="tr-TR" altLang="tr-TR" sz="2400" b="1" dirty="0">
                <a:solidFill>
                  <a:srgbClr val="0000D2"/>
                </a:solidFill>
              </a:rPr>
              <a:t>			</a:t>
            </a:r>
            <a:r>
              <a:rPr lang="tr-TR" altLang="tr-TR" sz="2400" b="1" dirty="0" smtClean="0">
                <a:solidFill>
                  <a:srgbClr val="0000D2"/>
                </a:solidFill>
              </a:rPr>
              <a:t>ve </a:t>
            </a:r>
            <a:r>
              <a:rPr lang="tr-TR" altLang="tr-TR" sz="2400" b="1" dirty="0">
                <a:solidFill>
                  <a:srgbClr val="0000D2"/>
                </a:solidFill>
              </a:rPr>
              <a:t>Ocak Hekimi</a:t>
            </a:r>
            <a:endParaRPr lang="en-US" altLang="tr-TR" sz="2400" b="1" dirty="0">
              <a:solidFill>
                <a:srgbClr val="0000D2"/>
              </a:solidFill>
            </a:endParaRPr>
          </a:p>
        </p:txBody>
      </p:sp>
      <p:pic>
        <p:nvPicPr>
          <p:cNvPr id="4" name="Picture 2"/>
          <p:cNvPicPr>
            <a:picLocks noChangeAspect="1" noChangeArrowheads="1"/>
          </p:cNvPicPr>
          <p:nvPr/>
        </p:nvPicPr>
        <p:blipFill>
          <a:blip r:embed="rId2"/>
          <a:srcRect/>
          <a:stretch>
            <a:fillRect/>
          </a:stretch>
        </p:blipFill>
        <p:spPr bwMode="auto">
          <a:xfrm>
            <a:off x="450181" y="771857"/>
            <a:ext cx="3664924" cy="2748882"/>
          </a:xfrm>
          <a:prstGeom prst="rect">
            <a:avLst/>
          </a:prstGeom>
          <a:noFill/>
          <a:ln w="9525">
            <a:noFill/>
            <a:miter lim="800000"/>
            <a:headEnd/>
            <a:tailEnd/>
          </a:ln>
          <a:effectLst/>
        </p:spPr>
      </p:pic>
      <p:sp>
        <p:nvSpPr>
          <p:cNvPr id="5" name="Text Box 3"/>
          <p:cNvSpPr txBox="1">
            <a:spLocks noChangeArrowheads="1"/>
          </p:cNvSpPr>
          <p:nvPr/>
        </p:nvSpPr>
        <p:spPr bwMode="auto">
          <a:xfrm>
            <a:off x="450181" y="3749247"/>
            <a:ext cx="6455945" cy="2462213"/>
          </a:xfrm>
          <a:prstGeom prst="rect">
            <a:avLst/>
          </a:prstGeom>
          <a:noFill/>
          <a:ln w="9525">
            <a:noFill/>
            <a:miter lim="800000"/>
            <a:headEnd/>
            <a:tailEnd/>
          </a:ln>
          <a:effectLst/>
        </p:spPr>
        <p:txBody>
          <a:bodyPr wrap="square">
            <a:spAutoFit/>
          </a:bodyPr>
          <a:lstStyle/>
          <a:p>
            <a:pPr>
              <a:spcBef>
                <a:spcPct val="50000"/>
              </a:spcBef>
            </a:pPr>
            <a:r>
              <a:rPr lang="tr-TR" sz="2800" b="1" dirty="0"/>
              <a:t>Hoş geldin bebek</a:t>
            </a:r>
          </a:p>
          <a:p>
            <a:pPr>
              <a:spcBef>
                <a:spcPct val="50000"/>
              </a:spcBef>
            </a:pPr>
            <a:r>
              <a:rPr lang="tr-TR" sz="2800" b="1" dirty="0"/>
              <a:t>Senin yolunu gözlüyor</a:t>
            </a:r>
          </a:p>
          <a:p>
            <a:pPr>
              <a:spcBef>
                <a:spcPct val="50000"/>
              </a:spcBef>
            </a:pPr>
            <a:r>
              <a:rPr lang="tr-TR" sz="2800" b="1" dirty="0"/>
              <a:t>Kuşpalazı, boğmaca, </a:t>
            </a:r>
            <a:r>
              <a:rPr lang="tr-TR" sz="2800" b="1" dirty="0" err="1"/>
              <a:t>karaçiçek</a:t>
            </a:r>
            <a:r>
              <a:rPr lang="tr-TR" sz="2800" b="1" dirty="0"/>
              <a:t>, sıtma,</a:t>
            </a:r>
            <a:r>
              <a:rPr lang="tr-TR" sz="2800" dirty="0"/>
              <a:t> </a:t>
            </a:r>
            <a:endParaRPr lang="tr-TR" sz="2800" dirty="0" smtClean="0"/>
          </a:p>
          <a:p>
            <a:pPr algn="r">
              <a:spcBef>
                <a:spcPct val="50000"/>
              </a:spcBef>
            </a:pPr>
            <a:r>
              <a:rPr lang="tr-TR" sz="2800" b="1" dirty="0" err="1" smtClean="0">
                <a:solidFill>
                  <a:srgbClr val="0000D2"/>
                </a:solidFill>
              </a:rPr>
              <a:t>N.Hkme</a:t>
            </a:r>
            <a:r>
              <a:rPr lang="tr-TR" sz="2800" dirty="0" err="1" smtClean="0"/>
              <a:t>t</a:t>
            </a:r>
            <a:endParaRPr lang="tr-TR" sz="2800" dirty="0"/>
          </a:p>
        </p:txBody>
      </p:sp>
      <p:pic>
        <p:nvPicPr>
          <p:cNvPr id="6" name="Resim 5"/>
          <p:cNvPicPr>
            <a:picLocks noChangeAspect="1"/>
          </p:cNvPicPr>
          <p:nvPr/>
        </p:nvPicPr>
        <p:blipFill>
          <a:blip r:embed="rId3"/>
          <a:stretch>
            <a:fillRect/>
          </a:stretch>
        </p:blipFill>
        <p:spPr>
          <a:xfrm>
            <a:off x="5443842" y="0"/>
            <a:ext cx="1462284" cy="879849"/>
          </a:xfrm>
          <a:prstGeom prst="rect">
            <a:avLst/>
          </a:prstGeom>
        </p:spPr>
      </p:pic>
    </p:spTree>
    <p:extLst>
      <p:ext uri="{BB962C8B-B14F-4D97-AF65-F5344CB8AC3E}">
        <p14:creationId xmlns:p14="http://schemas.microsoft.com/office/powerpoint/2010/main" val="677830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1104595" y="-64166"/>
            <a:ext cx="10058400" cy="1450757"/>
          </a:xfrm>
        </p:spPr>
        <p:txBody>
          <a:bodyPr>
            <a:normAutofit/>
          </a:bodyPr>
          <a:lstStyle/>
          <a:p>
            <a:pPr algn="ctr"/>
            <a:r>
              <a:rPr lang="tr-TR" sz="4000" b="1" dirty="0" smtClean="0">
                <a:solidFill>
                  <a:srgbClr val="0000D2"/>
                </a:solidFill>
              </a:rPr>
              <a:t>Türkiye’de Kızamık Olguları</a:t>
            </a:r>
            <a:br>
              <a:rPr lang="tr-TR" sz="4000" b="1" dirty="0" smtClean="0">
                <a:solidFill>
                  <a:srgbClr val="0000D2"/>
                </a:solidFill>
              </a:rPr>
            </a:br>
            <a:endParaRPr sz="4000" b="1" dirty="0">
              <a:solidFill>
                <a:srgbClr val="0000D2"/>
              </a:solidFill>
            </a:endParaRPr>
          </a:p>
        </p:txBody>
      </p:sp>
      <p:grpSp>
        <p:nvGrpSpPr>
          <p:cNvPr id="2" name="grp2"/>
          <p:cNvGrpSpPr/>
          <p:nvPr/>
        </p:nvGrpSpPr>
        <p:grpSpPr>
          <a:xfrm>
            <a:off x="1443789" y="1082842"/>
            <a:ext cx="9041331" cy="2666198"/>
            <a:chOff x="457200" y="1463040"/>
            <a:chExt cx="8503920" cy="2286000"/>
          </a:xfrm>
        </p:grpSpPr>
        <p:sp>
          <p:nvSpPr>
            <p:cNvPr id="303" name="rc4"/>
            <p:cNvSpPr/>
            <p:nvPr/>
          </p:nvSpPr>
          <p:spPr>
            <a:xfrm>
              <a:off x="1411675"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4" name="rc5"/>
            <p:cNvSpPr/>
            <p:nvPr/>
          </p:nvSpPr>
          <p:spPr>
            <a:xfrm>
              <a:off x="1411675"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5" name="rc6"/>
            <p:cNvSpPr/>
            <p:nvPr/>
          </p:nvSpPr>
          <p:spPr>
            <a:xfrm>
              <a:off x="1411675" y="291083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6" name="rc7"/>
            <p:cNvSpPr/>
            <p:nvPr/>
          </p:nvSpPr>
          <p:spPr>
            <a:xfrm>
              <a:off x="1411675" y="2687751"/>
              <a:ext cx="228964" cy="22308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7" name="rc8"/>
            <p:cNvSpPr/>
            <p:nvPr/>
          </p:nvSpPr>
          <p:spPr>
            <a:xfrm>
              <a:off x="1686432" y="2906287"/>
              <a:ext cx="228964" cy="455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8" name="rc9"/>
            <p:cNvSpPr/>
            <p:nvPr/>
          </p:nvSpPr>
          <p:spPr>
            <a:xfrm>
              <a:off x="1686432" y="2906287"/>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9" name="rc10"/>
            <p:cNvSpPr/>
            <p:nvPr/>
          </p:nvSpPr>
          <p:spPr>
            <a:xfrm>
              <a:off x="1686432" y="2906287"/>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0" name="rc11"/>
            <p:cNvSpPr/>
            <p:nvPr/>
          </p:nvSpPr>
          <p:spPr>
            <a:xfrm>
              <a:off x="1686432" y="2643740"/>
              <a:ext cx="228964" cy="26254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1" name="rc12"/>
            <p:cNvSpPr/>
            <p:nvPr/>
          </p:nvSpPr>
          <p:spPr>
            <a:xfrm>
              <a:off x="1961189" y="2894146"/>
              <a:ext cx="228964" cy="1669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2" name="rc13"/>
            <p:cNvSpPr/>
            <p:nvPr/>
          </p:nvSpPr>
          <p:spPr>
            <a:xfrm>
              <a:off x="1961189" y="2894146"/>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3" name="rc14"/>
            <p:cNvSpPr/>
            <p:nvPr/>
          </p:nvSpPr>
          <p:spPr>
            <a:xfrm>
              <a:off x="1961189" y="2892628"/>
              <a:ext cx="228964" cy="151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4" name="rc15"/>
            <p:cNvSpPr/>
            <p:nvPr/>
          </p:nvSpPr>
          <p:spPr>
            <a:xfrm>
              <a:off x="1961189" y="2508673"/>
              <a:ext cx="228964" cy="38395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5" name="rc16"/>
            <p:cNvSpPr/>
            <p:nvPr/>
          </p:nvSpPr>
          <p:spPr>
            <a:xfrm>
              <a:off x="2235946" y="2886558"/>
              <a:ext cx="228964" cy="2428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6" name="rc17"/>
            <p:cNvSpPr/>
            <p:nvPr/>
          </p:nvSpPr>
          <p:spPr>
            <a:xfrm>
              <a:off x="2235946" y="2885040"/>
              <a:ext cx="228964" cy="151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7" name="rc18"/>
            <p:cNvSpPr/>
            <p:nvPr/>
          </p:nvSpPr>
          <p:spPr>
            <a:xfrm>
              <a:off x="2235946" y="2885040"/>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8" name="rc19"/>
            <p:cNvSpPr/>
            <p:nvPr/>
          </p:nvSpPr>
          <p:spPr>
            <a:xfrm>
              <a:off x="2235946" y="2244609"/>
              <a:ext cx="228964" cy="64043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9" name="rc20"/>
            <p:cNvSpPr/>
            <p:nvPr/>
          </p:nvSpPr>
          <p:spPr>
            <a:xfrm>
              <a:off x="2510703"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0" name="rc21"/>
            <p:cNvSpPr/>
            <p:nvPr/>
          </p:nvSpPr>
          <p:spPr>
            <a:xfrm>
              <a:off x="2510703"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1" name="rc22"/>
            <p:cNvSpPr/>
            <p:nvPr/>
          </p:nvSpPr>
          <p:spPr>
            <a:xfrm>
              <a:off x="2510703" y="291083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2" name="rc23"/>
            <p:cNvSpPr/>
            <p:nvPr/>
          </p:nvSpPr>
          <p:spPr>
            <a:xfrm>
              <a:off x="2510703" y="2910839"/>
              <a:ext cx="228964"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3" name="rc24"/>
            <p:cNvSpPr/>
            <p:nvPr/>
          </p:nvSpPr>
          <p:spPr>
            <a:xfrm>
              <a:off x="2785460"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4" name="rc25"/>
            <p:cNvSpPr/>
            <p:nvPr/>
          </p:nvSpPr>
          <p:spPr>
            <a:xfrm>
              <a:off x="2785460"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5" name="rc26"/>
            <p:cNvSpPr/>
            <p:nvPr/>
          </p:nvSpPr>
          <p:spPr>
            <a:xfrm>
              <a:off x="2785460" y="291083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6" name="rc27"/>
            <p:cNvSpPr/>
            <p:nvPr/>
          </p:nvSpPr>
          <p:spPr>
            <a:xfrm>
              <a:off x="2785460" y="2886558"/>
              <a:ext cx="228964" cy="2428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7" name="rc28"/>
            <p:cNvSpPr/>
            <p:nvPr/>
          </p:nvSpPr>
          <p:spPr>
            <a:xfrm>
              <a:off x="3060217" y="2894146"/>
              <a:ext cx="228964" cy="1669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8" name="rc29"/>
            <p:cNvSpPr/>
            <p:nvPr/>
          </p:nvSpPr>
          <p:spPr>
            <a:xfrm>
              <a:off x="3060217" y="2894146"/>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9" name="rc30"/>
            <p:cNvSpPr/>
            <p:nvPr/>
          </p:nvSpPr>
          <p:spPr>
            <a:xfrm>
              <a:off x="3060217" y="2894146"/>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30" name="rc31"/>
            <p:cNvSpPr/>
            <p:nvPr/>
          </p:nvSpPr>
          <p:spPr>
            <a:xfrm>
              <a:off x="3060217" y="2677128"/>
              <a:ext cx="228964" cy="21701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1" name="rc32"/>
            <p:cNvSpPr/>
            <p:nvPr/>
          </p:nvSpPr>
          <p:spPr>
            <a:xfrm>
              <a:off x="3334974" y="2909322"/>
              <a:ext cx="228964" cy="15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32" name="rc33"/>
            <p:cNvSpPr/>
            <p:nvPr/>
          </p:nvSpPr>
          <p:spPr>
            <a:xfrm>
              <a:off x="3334974" y="2909322"/>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33" name="rc34"/>
            <p:cNvSpPr/>
            <p:nvPr/>
          </p:nvSpPr>
          <p:spPr>
            <a:xfrm>
              <a:off x="3334974" y="2909322"/>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34" name="rc35"/>
            <p:cNvSpPr/>
            <p:nvPr/>
          </p:nvSpPr>
          <p:spPr>
            <a:xfrm>
              <a:off x="3334974" y="2727209"/>
              <a:ext cx="228964" cy="1821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5" name="rc36"/>
            <p:cNvSpPr/>
            <p:nvPr/>
          </p:nvSpPr>
          <p:spPr>
            <a:xfrm>
              <a:off x="3609731"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36" name="rc37"/>
            <p:cNvSpPr/>
            <p:nvPr/>
          </p:nvSpPr>
          <p:spPr>
            <a:xfrm>
              <a:off x="3609731"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37" name="rc38"/>
            <p:cNvSpPr/>
            <p:nvPr/>
          </p:nvSpPr>
          <p:spPr>
            <a:xfrm>
              <a:off x="3609731" y="2906287"/>
              <a:ext cx="228964" cy="455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38" name="rc39"/>
            <p:cNvSpPr/>
            <p:nvPr/>
          </p:nvSpPr>
          <p:spPr>
            <a:xfrm>
              <a:off x="3609731" y="2718103"/>
              <a:ext cx="228964" cy="18818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9" name="rc40"/>
            <p:cNvSpPr/>
            <p:nvPr/>
          </p:nvSpPr>
          <p:spPr>
            <a:xfrm>
              <a:off x="3884488"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0" name="rc41"/>
            <p:cNvSpPr/>
            <p:nvPr/>
          </p:nvSpPr>
          <p:spPr>
            <a:xfrm>
              <a:off x="3884488" y="2907804"/>
              <a:ext cx="228964" cy="303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41" name="rc42"/>
            <p:cNvSpPr/>
            <p:nvPr/>
          </p:nvSpPr>
          <p:spPr>
            <a:xfrm>
              <a:off x="3884488" y="2889593"/>
              <a:ext cx="228964" cy="1821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42" name="rc43"/>
            <p:cNvSpPr/>
            <p:nvPr/>
          </p:nvSpPr>
          <p:spPr>
            <a:xfrm>
              <a:off x="3884488" y="2854688"/>
              <a:ext cx="228964" cy="3490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43" name="rc44"/>
            <p:cNvSpPr/>
            <p:nvPr/>
          </p:nvSpPr>
          <p:spPr>
            <a:xfrm>
              <a:off x="4159245" y="2903251"/>
              <a:ext cx="228964" cy="758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4" name="rc45"/>
            <p:cNvSpPr/>
            <p:nvPr/>
          </p:nvSpPr>
          <p:spPr>
            <a:xfrm>
              <a:off x="4159245" y="2903251"/>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45" name="rc46"/>
            <p:cNvSpPr/>
            <p:nvPr/>
          </p:nvSpPr>
          <p:spPr>
            <a:xfrm>
              <a:off x="4159245" y="2903251"/>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46" name="rc47"/>
            <p:cNvSpPr/>
            <p:nvPr/>
          </p:nvSpPr>
          <p:spPr>
            <a:xfrm>
              <a:off x="4159245" y="2589106"/>
              <a:ext cx="228964" cy="31414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47" name="rc48"/>
            <p:cNvSpPr/>
            <p:nvPr/>
          </p:nvSpPr>
          <p:spPr>
            <a:xfrm>
              <a:off x="4434002" y="2903251"/>
              <a:ext cx="228964" cy="758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8" name="rc49"/>
            <p:cNvSpPr/>
            <p:nvPr/>
          </p:nvSpPr>
          <p:spPr>
            <a:xfrm>
              <a:off x="4434002" y="2903251"/>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49" name="rc50"/>
            <p:cNvSpPr/>
            <p:nvPr/>
          </p:nvSpPr>
          <p:spPr>
            <a:xfrm>
              <a:off x="4434002" y="2903251"/>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50" name="rc51"/>
            <p:cNvSpPr/>
            <p:nvPr/>
          </p:nvSpPr>
          <p:spPr>
            <a:xfrm>
              <a:off x="4434002" y="2622494"/>
              <a:ext cx="228964" cy="2807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51" name="rc52"/>
            <p:cNvSpPr/>
            <p:nvPr/>
          </p:nvSpPr>
          <p:spPr>
            <a:xfrm>
              <a:off x="4708759" y="2903251"/>
              <a:ext cx="228964" cy="758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52" name="rc53"/>
            <p:cNvSpPr/>
            <p:nvPr/>
          </p:nvSpPr>
          <p:spPr>
            <a:xfrm>
              <a:off x="4708759" y="2903251"/>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3" name="rc54"/>
            <p:cNvSpPr/>
            <p:nvPr/>
          </p:nvSpPr>
          <p:spPr>
            <a:xfrm>
              <a:off x="4708759" y="2903251"/>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54" name="rc55"/>
            <p:cNvSpPr/>
            <p:nvPr/>
          </p:nvSpPr>
          <p:spPr>
            <a:xfrm>
              <a:off x="4708759" y="2780325"/>
              <a:ext cx="228964" cy="12292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55" name="rc56"/>
            <p:cNvSpPr/>
            <p:nvPr/>
          </p:nvSpPr>
          <p:spPr>
            <a:xfrm>
              <a:off x="4983516" y="2834959"/>
              <a:ext cx="228964" cy="758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56" name="rc57"/>
            <p:cNvSpPr/>
            <p:nvPr/>
          </p:nvSpPr>
          <p:spPr>
            <a:xfrm>
              <a:off x="4983516" y="2833441"/>
              <a:ext cx="228964" cy="151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7" name="rc58"/>
            <p:cNvSpPr/>
            <p:nvPr/>
          </p:nvSpPr>
          <p:spPr>
            <a:xfrm>
              <a:off x="4983516" y="2833441"/>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58" name="rc59"/>
            <p:cNvSpPr/>
            <p:nvPr/>
          </p:nvSpPr>
          <p:spPr>
            <a:xfrm>
              <a:off x="4983516" y="2267373"/>
              <a:ext cx="228964" cy="56606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59" name="rc60"/>
            <p:cNvSpPr/>
            <p:nvPr/>
          </p:nvSpPr>
          <p:spPr>
            <a:xfrm>
              <a:off x="5258273" y="2780325"/>
              <a:ext cx="228964" cy="13051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60" name="rc61"/>
            <p:cNvSpPr/>
            <p:nvPr/>
          </p:nvSpPr>
          <p:spPr>
            <a:xfrm>
              <a:off x="5258273" y="2780325"/>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61" name="rc62"/>
            <p:cNvSpPr/>
            <p:nvPr/>
          </p:nvSpPr>
          <p:spPr>
            <a:xfrm>
              <a:off x="5258273" y="2780325"/>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2" name="rc63"/>
            <p:cNvSpPr/>
            <p:nvPr/>
          </p:nvSpPr>
          <p:spPr>
            <a:xfrm>
              <a:off x="5258273" y="1866724"/>
              <a:ext cx="228964" cy="91360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63" name="rc64"/>
            <p:cNvSpPr/>
            <p:nvPr/>
          </p:nvSpPr>
          <p:spPr>
            <a:xfrm>
              <a:off x="5533030" y="2668022"/>
              <a:ext cx="228964" cy="2428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64" name="rc65"/>
            <p:cNvSpPr/>
            <p:nvPr/>
          </p:nvSpPr>
          <p:spPr>
            <a:xfrm>
              <a:off x="5533030" y="2668022"/>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65" name="rc66"/>
            <p:cNvSpPr/>
            <p:nvPr/>
          </p:nvSpPr>
          <p:spPr>
            <a:xfrm>
              <a:off x="5533030" y="2668022"/>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6" name="rc67"/>
            <p:cNvSpPr/>
            <p:nvPr/>
          </p:nvSpPr>
          <p:spPr>
            <a:xfrm>
              <a:off x="5533030" y="1704339"/>
              <a:ext cx="228964" cy="9636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67" name="rc68"/>
            <p:cNvSpPr/>
            <p:nvPr/>
          </p:nvSpPr>
          <p:spPr>
            <a:xfrm>
              <a:off x="5807787" y="2812195"/>
              <a:ext cx="228964" cy="9864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68" name="rc69"/>
            <p:cNvSpPr/>
            <p:nvPr/>
          </p:nvSpPr>
          <p:spPr>
            <a:xfrm>
              <a:off x="5807787" y="2812195"/>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69" name="rc70"/>
            <p:cNvSpPr/>
            <p:nvPr/>
          </p:nvSpPr>
          <p:spPr>
            <a:xfrm>
              <a:off x="5807787" y="2812195"/>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70" name="rc71"/>
            <p:cNvSpPr/>
            <p:nvPr/>
          </p:nvSpPr>
          <p:spPr>
            <a:xfrm>
              <a:off x="5807787" y="2104989"/>
              <a:ext cx="228964" cy="70720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1" name="rc72"/>
            <p:cNvSpPr/>
            <p:nvPr/>
          </p:nvSpPr>
          <p:spPr>
            <a:xfrm>
              <a:off x="6082544" y="2783360"/>
              <a:ext cx="228964" cy="12747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72" name="rc73"/>
            <p:cNvSpPr/>
            <p:nvPr/>
          </p:nvSpPr>
          <p:spPr>
            <a:xfrm>
              <a:off x="6082544" y="2783360"/>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73" name="rc74"/>
            <p:cNvSpPr/>
            <p:nvPr/>
          </p:nvSpPr>
          <p:spPr>
            <a:xfrm>
              <a:off x="6082544" y="2781843"/>
              <a:ext cx="228964" cy="151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74" name="rc75"/>
            <p:cNvSpPr/>
            <p:nvPr/>
          </p:nvSpPr>
          <p:spPr>
            <a:xfrm>
              <a:off x="6082544" y="2343253"/>
              <a:ext cx="228964" cy="43858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5" name="rc76"/>
            <p:cNvSpPr/>
            <p:nvPr/>
          </p:nvSpPr>
          <p:spPr>
            <a:xfrm>
              <a:off x="6357301" y="2815230"/>
              <a:ext cx="228964" cy="9560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76" name="rc77"/>
            <p:cNvSpPr/>
            <p:nvPr/>
          </p:nvSpPr>
          <p:spPr>
            <a:xfrm>
              <a:off x="6357301" y="2815230"/>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77" name="rc78"/>
            <p:cNvSpPr/>
            <p:nvPr/>
          </p:nvSpPr>
          <p:spPr>
            <a:xfrm>
              <a:off x="6357301" y="2815230"/>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78" name="rc79"/>
            <p:cNvSpPr/>
            <p:nvPr/>
          </p:nvSpPr>
          <p:spPr>
            <a:xfrm>
              <a:off x="6357301" y="2580001"/>
              <a:ext cx="228964" cy="23522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9" name="rc80"/>
            <p:cNvSpPr/>
            <p:nvPr/>
          </p:nvSpPr>
          <p:spPr>
            <a:xfrm>
              <a:off x="6632058" y="2909322"/>
              <a:ext cx="228964" cy="15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0" name="rc81"/>
            <p:cNvSpPr/>
            <p:nvPr/>
          </p:nvSpPr>
          <p:spPr>
            <a:xfrm>
              <a:off x="6632058" y="2909322"/>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81" name="rc82"/>
            <p:cNvSpPr/>
            <p:nvPr/>
          </p:nvSpPr>
          <p:spPr>
            <a:xfrm>
              <a:off x="6632058" y="2909322"/>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82" name="rc83"/>
            <p:cNvSpPr/>
            <p:nvPr/>
          </p:nvSpPr>
          <p:spPr>
            <a:xfrm>
              <a:off x="6632058" y="2875934"/>
              <a:ext cx="228964" cy="3338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83" name="rc84"/>
            <p:cNvSpPr/>
            <p:nvPr/>
          </p:nvSpPr>
          <p:spPr>
            <a:xfrm>
              <a:off x="6906815"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4" name="rc85"/>
            <p:cNvSpPr/>
            <p:nvPr/>
          </p:nvSpPr>
          <p:spPr>
            <a:xfrm>
              <a:off x="6906815"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85" name="rc86"/>
            <p:cNvSpPr/>
            <p:nvPr/>
          </p:nvSpPr>
          <p:spPr>
            <a:xfrm>
              <a:off x="6906815" y="291083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86" name="rc87"/>
            <p:cNvSpPr/>
            <p:nvPr/>
          </p:nvSpPr>
          <p:spPr>
            <a:xfrm>
              <a:off x="6906815" y="2866829"/>
              <a:ext cx="228964" cy="4401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87" name="rc88"/>
            <p:cNvSpPr/>
            <p:nvPr/>
          </p:nvSpPr>
          <p:spPr>
            <a:xfrm>
              <a:off x="7181572" y="2877452"/>
              <a:ext cx="228964" cy="3338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8" name="rc89"/>
            <p:cNvSpPr/>
            <p:nvPr/>
          </p:nvSpPr>
          <p:spPr>
            <a:xfrm>
              <a:off x="7181572" y="2877452"/>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89" name="rc90"/>
            <p:cNvSpPr/>
            <p:nvPr/>
          </p:nvSpPr>
          <p:spPr>
            <a:xfrm>
              <a:off x="7181572" y="2877452"/>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90" name="rc91"/>
            <p:cNvSpPr/>
            <p:nvPr/>
          </p:nvSpPr>
          <p:spPr>
            <a:xfrm>
              <a:off x="7181572" y="2590624"/>
              <a:ext cx="228964" cy="28682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91" name="rc92"/>
            <p:cNvSpPr/>
            <p:nvPr/>
          </p:nvSpPr>
          <p:spPr>
            <a:xfrm>
              <a:off x="7456329" y="2872899"/>
              <a:ext cx="228964" cy="3794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92" name="rc93"/>
            <p:cNvSpPr/>
            <p:nvPr/>
          </p:nvSpPr>
          <p:spPr>
            <a:xfrm>
              <a:off x="7456329" y="287289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3" name="rc94"/>
            <p:cNvSpPr/>
            <p:nvPr/>
          </p:nvSpPr>
          <p:spPr>
            <a:xfrm>
              <a:off x="7456329" y="287289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94" name="rc95"/>
            <p:cNvSpPr/>
            <p:nvPr/>
          </p:nvSpPr>
          <p:spPr>
            <a:xfrm>
              <a:off x="7456329" y="2523849"/>
              <a:ext cx="228964" cy="34905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95" name="rc96"/>
            <p:cNvSpPr/>
            <p:nvPr/>
          </p:nvSpPr>
          <p:spPr>
            <a:xfrm>
              <a:off x="7731086"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96" name="rc97"/>
            <p:cNvSpPr/>
            <p:nvPr/>
          </p:nvSpPr>
          <p:spPr>
            <a:xfrm>
              <a:off x="7731086"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7" name="rc98"/>
            <p:cNvSpPr/>
            <p:nvPr/>
          </p:nvSpPr>
          <p:spPr>
            <a:xfrm>
              <a:off x="7731086" y="291083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98" name="rc99"/>
            <p:cNvSpPr/>
            <p:nvPr/>
          </p:nvSpPr>
          <p:spPr>
            <a:xfrm>
              <a:off x="7731086" y="2910839"/>
              <a:ext cx="228964"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99" name="rc100"/>
            <p:cNvSpPr/>
            <p:nvPr/>
          </p:nvSpPr>
          <p:spPr>
            <a:xfrm>
              <a:off x="8005843"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00" name="rc101"/>
            <p:cNvSpPr/>
            <p:nvPr/>
          </p:nvSpPr>
          <p:spPr>
            <a:xfrm>
              <a:off x="8005843"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01" name="rc102"/>
            <p:cNvSpPr/>
            <p:nvPr/>
          </p:nvSpPr>
          <p:spPr>
            <a:xfrm>
              <a:off x="8005843" y="291083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2" name="rc103"/>
            <p:cNvSpPr/>
            <p:nvPr/>
          </p:nvSpPr>
          <p:spPr>
            <a:xfrm>
              <a:off x="8005843" y="2910839"/>
              <a:ext cx="228964"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03" name="rc104"/>
            <p:cNvSpPr/>
            <p:nvPr/>
          </p:nvSpPr>
          <p:spPr>
            <a:xfrm>
              <a:off x="8280600" y="2910839"/>
              <a:ext cx="228964"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04" name="rc105"/>
            <p:cNvSpPr/>
            <p:nvPr/>
          </p:nvSpPr>
          <p:spPr>
            <a:xfrm>
              <a:off x="8280600" y="2910839"/>
              <a:ext cx="228964"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05" name="rc106"/>
            <p:cNvSpPr/>
            <p:nvPr/>
          </p:nvSpPr>
          <p:spPr>
            <a:xfrm>
              <a:off x="8280600" y="2910839"/>
              <a:ext cx="228964"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6" name="rc107"/>
            <p:cNvSpPr/>
            <p:nvPr/>
          </p:nvSpPr>
          <p:spPr>
            <a:xfrm>
              <a:off x="8280600" y="2910839"/>
              <a:ext cx="228964"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07" name="pl108"/>
            <p:cNvSpPr/>
            <p:nvPr/>
          </p:nvSpPr>
          <p:spPr>
            <a:xfrm>
              <a:off x="1127759" y="2910839"/>
              <a:ext cx="7665720" cy="0"/>
            </a:xfrm>
            <a:custGeom>
              <a:avLst/>
              <a:gdLst/>
              <a:ahLst/>
              <a:cxnLst/>
              <a:rect l="0" t="0" r="0" b="0"/>
              <a:pathLst>
                <a:path w="7665719">
                  <a:moveTo>
                    <a:pt x="0" y="0"/>
                  </a:moveTo>
                  <a:lnTo>
                    <a:pt x="7665719" y="0"/>
                  </a:lnTo>
                  <a:lnTo>
                    <a:pt x="7665719" y="0"/>
                  </a:lnTo>
                </a:path>
              </a:pathLst>
            </a:custGeom>
            <a:ln w="9525" cap="rnd">
              <a:solidFill>
                <a:srgbClr val="D3D3D3">
                  <a:alpha val="100000"/>
                </a:srgbClr>
              </a:solidFill>
              <a:prstDash val="solid"/>
              <a:round/>
            </a:ln>
          </p:spPr>
          <p:txBody>
            <a:bodyPr/>
            <a:lstStyle/>
            <a:p>
              <a:endParaRPr/>
            </a:p>
          </p:txBody>
        </p:sp>
        <p:sp>
          <p:nvSpPr>
            <p:cNvPr id="408" name="pl109"/>
            <p:cNvSpPr/>
            <p:nvPr/>
          </p:nvSpPr>
          <p:spPr>
            <a:xfrm>
              <a:off x="1127759" y="2607317"/>
              <a:ext cx="7665720" cy="0"/>
            </a:xfrm>
            <a:custGeom>
              <a:avLst/>
              <a:gdLst/>
              <a:ahLst/>
              <a:cxnLst/>
              <a:rect l="0" t="0" r="0" b="0"/>
              <a:pathLst>
                <a:path w="7665719">
                  <a:moveTo>
                    <a:pt x="0" y="0"/>
                  </a:moveTo>
                  <a:lnTo>
                    <a:pt x="7665719" y="0"/>
                  </a:lnTo>
                  <a:lnTo>
                    <a:pt x="7665719" y="0"/>
                  </a:lnTo>
                </a:path>
              </a:pathLst>
            </a:custGeom>
            <a:ln w="9525" cap="rnd">
              <a:solidFill>
                <a:srgbClr val="D3D3D3">
                  <a:alpha val="100000"/>
                </a:srgbClr>
              </a:solidFill>
              <a:prstDash val="solid"/>
              <a:round/>
            </a:ln>
          </p:spPr>
          <p:txBody>
            <a:bodyPr/>
            <a:lstStyle/>
            <a:p>
              <a:endParaRPr/>
            </a:p>
          </p:txBody>
        </p:sp>
        <p:sp>
          <p:nvSpPr>
            <p:cNvPr id="409" name="pl110"/>
            <p:cNvSpPr/>
            <p:nvPr/>
          </p:nvSpPr>
          <p:spPr>
            <a:xfrm>
              <a:off x="1127759" y="2303795"/>
              <a:ext cx="7665720" cy="0"/>
            </a:xfrm>
            <a:custGeom>
              <a:avLst/>
              <a:gdLst/>
              <a:ahLst/>
              <a:cxnLst/>
              <a:rect l="0" t="0" r="0" b="0"/>
              <a:pathLst>
                <a:path w="7665719">
                  <a:moveTo>
                    <a:pt x="0" y="0"/>
                  </a:moveTo>
                  <a:lnTo>
                    <a:pt x="7665719" y="0"/>
                  </a:lnTo>
                  <a:lnTo>
                    <a:pt x="7665719" y="0"/>
                  </a:lnTo>
                </a:path>
              </a:pathLst>
            </a:custGeom>
            <a:ln w="9525" cap="rnd">
              <a:solidFill>
                <a:srgbClr val="D3D3D3">
                  <a:alpha val="100000"/>
                </a:srgbClr>
              </a:solidFill>
              <a:prstDash val="solid"/>
              <a:round/>
            </a:ln>
          </p:spPr>
          <p:txBody>
            <a:bodyPr/>
            <a:lstStyle/>
            <a:p>
              <a:endParaRPr/>
            </a:p>
          </p:txBody>
        </p:sp>
        <p:sp>
          <p:nvSpPr>
            <p:cNvPr id="410" name="pl111"/>
            <p:cNvSpPr/>
            <p:nvPr/>
          </p:nvSpPr>
          <p:spPr>
            <a:xfrm>
              <a:off x="1127759" y="2000273"/>
              <a:ext cx="7665720" cy="0"/>
            </a:xfrm>
            <a:custGeom>
              <a:avLst/>
              <a:gdLst/>
              <a:ahLst/>
              <a:cxnLst/>
              <a:rect l="0" t="0" r="0" b="0"/>
              <a:pathLst>
                <a:path w="7665719">
                  <a:moveTo>
                    <a:pt x="0" y="0"/>
                  </a:moveTo>
                  <a:lnTo>
                    <a:pt x="7665719" y="0"/>
                  </a:lnTo>
                  <a:lnTo>
                    <a:pt x="7665719" y="0"/>
                  </a:lnTo>
                </a:path>
              </a:pathLst>
            </a:custGeom>
            <a:ln w="9525" cap="rnd">
              <a:solidFill>
                <a:srgbClr val="D3D3D3">
                  <a:alpha val="100000"/>
                </a:srgbClr>
              </a:solidFill>
              <a:prstDash val="solid"/>
              <a:round/>
            </a:ln>
          </p:spPr>
          <p:txBody>
            <a:bodyPr/>
            <a:lstStyle/>
            <a:p>
              <a:endParaRPr/>
            </a:p>
          </p:txBody>
        </p:sp>
        <p:sp>
          <p:nvSpPr>
            <p:cNvPr id="411" name="pl112"/>
            <p:cNvSpPr/>
            <p:nvPr/>
          </p:nvSpPr>
          <p:spPr>
            <a:xfrm>
              <a:off x="1127759" y="1696751"/>
              <a:ext cx="7665720" cy="0"/>
            </a:xfrm>
            <a:custGeom>
              <a:avLst/>
              <a:gdLst/>
              <a:ahLst/>
              <a:cxnLst/>
              <a:rect l="0" t="0" r="0" b="0"/>
              <a:pathLst>
                <a:path w="7665719">
                  <a:moveTo>
                    <a:pt x="0" y="0"/>
                  </a:moveTo>
                  <a:lnTo>
                    <a:pt x="7665719" y="0"/>
                  </a:lnTo>
                  <a:lnTo>
                    <a:pt x="7665719" y="0"/>
                  </a:lnTo>
                </a:path>
              </a:pathLst>
            </a:custGeom>
            <a:ln w="9525" cap="rnd">
              <a:solidFill>
                <a:srgbClr val="D3D3D3">
                  <a:alpha val="100000"/>
                </a:srgbClr>
              </a:solidFill>
              <a:prstDash val="solid"/>
              <a:round/>
            </a:ln>
          </p:spPr>
          <p:txBody>
            <a:bodyPr/>
            <a:lstStyle/>
            <a:p>
              <a:endParaRPr/>
            </a:p>
          </p:txBody>
        </p:sp>
        <p:sp>
          <p:nvSpPr>
            <p:cNvPr id="412" name="rc113"/>
            <p:cNvSpPr/>
            <p:nvPr/>
          </p:nvSpPr>
          <p:spPr>
            <a:xfrm>
              <a:off x="1411675"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13" name="rc114"/>
            <p:cNvSpPr/>
            <p:nvPr/>
          </p:nvSpPr>
          <p:spPr>
            <a:xfrm>
              <a:off x="1411675"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414" name="rc115"/>
            <p:cNvSpPr/>
            <p:nvPr/>
          </p:nvSpPr>
          <p:spPr>
            <a:xfrm>
              <a:off x="1411675" y="291083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415" name="rc116"/>
            <p:cNvSpPr/>
            <p:nvPr/>
          </p:nvSpPr>
          <p:spPr>
            <a:xfrm>
              <a:off x="1411675" y="2687751"/>
              <a:ext cx="228964" cy="22308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16" name="rc117"/>
            <p:cNvSpPr/>
            <p:nvPr/>
          </p:nvSpPr>
          <p:spPr>
            <a:xfrm>
              <a:off x="1686432" y="2906287"/>
              <a:ext cx="228964" cy="455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17" name="rc118"/>
            <p:cNvSpPr/>
            <p:nvPr/>
          </p:nvSpPr>
          <p:spPr>
            <a:xfrm>
              <a:off x="1686432" y="2906287"/>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418" name="rc119"/>
            <p:cNvSpPr/>
            <p:nvPr/>
          </p:nvSpPr>
          <p:spPr>
            <a:xfrm>
              <a:off x="1686432" y="2906287"/>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419" name="rc120"/>
            <p:cNvSpPr/>
            <p:nvPr/>
          </p:nvSpPr>
          <p:spPr>
            <a:xfrm>
              <a:off x="1686432" y="2643740"/>
              <a:ext cx="228964" cy="26254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20" name="rc121"/>
            <p:cNvSpPr/>
            <p:nvPr/>
          </p:nvSpPr>
          <p:spPr>
            <a:xfrm>
              <a:off x="1961189" y="2894146"/>
              <a:ext cx="228964" cy="1669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21" name="rc122"/>
            <p:cNvSpPr/>
            <p:nvPr/>
          </p:nvSpPr>
          <p:spPr>
            <a:xfrm>
              <a:off x="1961189" y="2894146"/>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422" name="rc123"/>
            <p:cNvSpPr/>
            <p:nvPr/>
          </p:nvSpPr>
          <p:spPr>
            <a:xfrm>
              <a:off x="1961189" y="2892628"/>
              <a:ext cx="228964" cy="151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423" name="rc124"/>
            <p:cNvSpPr/>
            <p:nvPr/>
          </p:nvSpPr>
          <p:spPr>
            <a:xfrm>
              <a:off x="1961189" y="2508673"/>
              <a:ext cx="228964" cy="38395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24" name="rc125"/>
            <p:cNvSpPr/>
            <p:nvPr/>
          </p:nvSpPr>
          <p:spPr>
            <a:xfrm>
              <a:off x="2235946" y="2886558"/>
              <a:ext cx="228964" cy="2428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25" name="rc126"/>
            <p:cNvSpPr/>
            <p:nvPr/>
          </p:nvSpPr>
          <p:spPr>
            <a:xfrm>
              <a:off x="2235946" y="2885040"/>
              <a:ext cx="228964" cy="151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426" name="rc127"/>
            <p:cNvSpPr/>
            <p:nvPr/>
          </p:nvSpPr>
          <p:spPr>
            <a:xfrm>
              <a:off x="2235946" y="2885040"/>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427" name="rc128"/>
            <p:cNvSpPr/>
            <p:nvPr/>
          </p:nvSpPr>
          <p:spPr>
            <a:xfrm>
              <a:off x="2235946" y="2244609"/>
              <a:ext cx="228964" cy="64043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28" name="rc129"/>
            <p:cNvSpPr/>
            <p:nvPr/>
          </p:nvSpPr>
          <p:spPr>
            <a:xfrm>
              <a:off x="2510703"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29" name="rc130"/>
            <p:cNvSpPr/>
            <p:nvPr/>
          </p:nvSpPr>
          <p:spPr>
            <a:xfrm>
              <a:off x="2510703"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430" name="rc131"/>
            <p:cNvSpPr/>
            <p:nvPr/>
          </p:nvSpPr>
          <p:spPr>
            <a:xfrm>
              <a:off x="2510703" y="291083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431" name="rc132"/>
            <p:cNvSpPr/>
            <p:nvPr/>
          </p:nvSpPr>
          <p:spPr>
            <a:xfrm>
              <a:off x="2510703" y="2910839"/>
              <a:ext cx="228964"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32" name="rc133"/>
            <p:cNvSpPr/>
            <p:nvPr/>
          </p:nvSpPr>
          <p:spPr>
            <a:xfrm>
              <a:off x="2785460"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33" name="rc134"/>
            <p:cNvSpPr/>
            <p:nvPr/>
          </p:nvSpPr>
          <p:spPr>
            <a:xfrm>
              <a:off x="2785460"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434" name="rc135"/>
            <p:cNvSpPr/>
            <p:nvPr/>
          </p:nvSpPr>
          <p:spPr>
            <a:xfrm>
              <a:off x="2785460" y="291083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435" name="rc136"/>
            <p:cNvSpPr/>
            <p:nvPr/>
          </p:nvSpPr>
          <p:spPr>
            <a:xfrm>
              <a:off x="2785460" y="2886558"/>
              <a:ext cx="228964" cy="2428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36" name="rc137"/>
            <p:cNvSpPr/>
            <p:nvPr/>
          </p:nvSpPr>
          <p:spPr>
            <a:xfrm>
              <a:off x="3060217" y="2894146"/>
              <a:ext cx="228964" cy="1669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8" name="rc138"/>
            <p:cNvSpPr/>
            <p:nvPr/>
          </p:nvSpPr>
          <p:spPr>
            <a:xfrm>
              <a:off x="3060217" y="2894146"/>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9" name="rc139"/>
            <p:cNvSpPr/>
            <p:nvPr/>
          </p:nvSpPr>
          <p:spPr>
            <a:xfrm>
              <a:off x="3060217" y="2894146"/>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0" name="rc140"/>
            <p:cNvSpPr/>
            <p:nvPr/>
          </p:nvSpPr>
          <p:spPr>
            <a:xfrm>
              <a:off x="3060217" y="2677128"/>
              <a:ext cx="228964" cy="21701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1" name="rc141"/>
            <p:cNvSpPr/>
            <p:nvPr/>
          </p:nvSpPr>
          <p:spPr>
            <a:xfrm>
              <a:off x="3334974" y="2909322"/>
              <a:ext cx="228964" cy="15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2" name="rc142"/>
            <p:cNvSpPr/>
            <p:nvPr/>
          </p:nvSpPr>
          <p:spPr>
            <a:xfrm>
              <a:off x="3334974" y="2909322"/>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3" name="rc143"/>
            <p:cNvSpPr/>
            <p:nvPr/>
          </p:nvSpPr>
          <p:spPr>
            <a:xfrm>
              <a:off x="3334974" y="2909322"/>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4" name="rc144"/>
            <p:cNvSpPr/>
            <p:nvPr/>
          </p:nvSpPr>
          <p:spPr>
            <a:xfrm>
              <a:off x="3334974" y="2727209"/>
              <a:ext cx="228964" cy="1821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5" name="rc145"/>
            <p:cNvSpPr/>
            <p:nvPr/>
          </p:nvSpPr>
          <p:spPr>
            <a:xfrm>
              <a:off x="3609731"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6" name="rc146"/>
            <p:cNvSpPr/>
            <p:nvPr/>
          </p:nvSpPr>
          <p:spPr>
            <a:xfrm>
              <a:off x="3609731"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7" name="rc147"/>
            <p:cNvSpPr/>
            <p:nvPr/>
          </p:nvSpPr>
          <p:spPr>
            <a:xfrm>
              <a:off x="3609731" y="2906287"/>
              <a:ext cx="228964" cy="455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8" name="rc148"/>
            <p:cNvSpPr/>
            <p:nvPr/>
          </p:nvSpPr>
          <p:spPr>
            <a:xfrm>
              <a:off x="3609731" y="2718103"/>
              <a:ext cx="228964" cy="18818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9" name="rc149"/>
            <p:cNvSpPr/>
            <p:nvPr/>
          </p:nvSpPr>
          <p:spPr>
            <a:xfrm>
              <a:off x="3884488"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0" name="rc150"/>
            <p:cNvSpPr/>
            <p:nvPr/>
          </p:nvSpPr>
          <p:spPr>
            <a:xfrm>
              <a:off x="3884488" y="2907804"/>
              <a:ext cx="228964" cy="303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1" name="rc151"/>
            <p:cNvSpPr/>
            <p:nvPr/>
          </p:nvSpPr>
          <p:spPr>
            <a:xfrm>
              <a:off x="3884488" y="2889593"/>
              <a:ext cx="228964" cy="1821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2" name="rc152"/>
            <p:cNvSpPr/>
            <p:nvPr/>
          </p:nvSpPr>
          <p:spPr>
            <a:xfrm>
              <a:off x="3884488" y="2854688"/>
              <a:ext cx="228964" cy="3490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3" name="rc153"/>
            <p:cNvSpPr/>
            <p:nvPr/>
          </p:nvSpPr>
          <p:spPr>
            <a:xfrm>
              <a:off x="4159245" y="2903251"/>
              <a:ext cx="228964" cy="758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4" name="rc154"/>
            <p:cNvSpPr/>
            <p:nvPr/>
          </p:nvSpPr>
          <p:spPr>
            <a:xfrm>
              <a:off x="4159245" y="2903251"/>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5" name="rc155"/>
            <p:cNvSpPr/>
            <p:nvPr/>
          </p:nvSpPr>
          <p:spPr>
            <a:xfrm>
              <a:off x="4159245" y="2903251"/>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6" name="rc156"/>
            <p:cNvSpPr/>
            <p:nvPr/>
          </p:nvSpPr>
          <p:spPr>
            <a:xfrm>
              <a:off x="4159245" y="2589106"/>
              <a:ext cx="228964" cy="31414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7" name="rc157"/>
            <p:cNvSpPr/>
            <p:nvPr/>
          </p:nvSpPr>
          <p:spPr>
            <a:xfrm>
              <a:off x="4434002" y="2903251"/>
              <a:ext cx="228964" cy="758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8" name="rc158"/>
            <p:cNvSpPr/>
            <p:nvPr/>
          </p:nvSpPr>
          <p:spPr>
            <a:xfrm>
              <a:off x="4434002" y="2903251"/>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9" name="rc159"/>
            <p:cNvSpPr/>
            <p:nvPr/>
          </p:nvSpPr>
          <p:spPr>
            <a:xfrm>
              <a:off x="4434002" y="2903251"/>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0" name="rc160"/>
            <p:cNvSpPr/>
            <p:nvPr/>
          </p:nvSpPr>
          <p:spPr>
            <a:xfrm>
              <a:off x="4434002" y="2622494"/>
              <a:ext cx="228964" cy="2807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1" name="rc161"/>
            <p:cNvSpPr/>
            <p:nvPr/>
          </p:nvSpPr>
          <p:spPr>
            <a:xfrm>
              <a:off x="4708759" y="2903251"/>
              <a:ext cx="228964" cy="758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2" name="rc162"/>
            <p:cNvSpPr/>
            <p:nvPr/>
          </p:nvSpPr>
          <p:spPr>
            <a:xfrm>
              <a:off x="4708759" y="2903251"/>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3" name="rc163"/>
            <p:cNvSpPr/>
            <p:nvPr/>
          </p:nvSpPr>
          <p:spPr>
            <a:xfrm>
              <a:off x="4708759" y="2903251"/>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4" name="rc164"/>
            <p:cNvSpPr/>
            <p:nvPr/>
          </p:nvSpPr>
          <p:spPr>
            <a:xfrm>
              <a:off x="4708759" y="2780325"/>
              <a:ext cx="228964" cy="12292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5" name="rc165"/>
            <p:cNvSpPr/>
            <p:nvPr/>
          </p:nvSpPr>
          <p:spPr>
            <a:xfrm>
              <a:off x="4983516" y="2834959"/>
              <a:ext cx="228964" cy="758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6" name="rc166"/>
            <p:cNvSpPr/>
            <p:nvPr/>
          </p:nvSpPr>
          <p:spPr>
            <a:xfrm>
              <a:off x="4983516" y="2833441"/>
              <a:ext cx="228964" cy="151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7" name="rc167"/>
            <p:cNvSpPr/>
            <p:nvPr/>
          </p:nvSpPr>
          <p:spPr>
            <a:xfrm>
              <a:off x="4983516" y="2833441"/>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8" name="rc168"/>
            <p:cNvSpPr/>
            <p:nvPr/>
          </p:nvSpPr>
          <p:spPr>
            <a:xfrm>
              <a:off x="4983516" y="2267373"/>
              <a:ext cx="228964" cy="56606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9" name="rc169"/>
            <p:cNvSpPr/>
            <p:nvPr/>
          </p:nvSpPr>
          <p:spPr>
            <a:xfrm>
              <a:off x="5258273" y="2780325"/>
              <a:ext cx="228964" cy="13051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0" name="rc170"/>
            <p:cNvSpPr/>
            <p:nvPr/>
          </p:nvSpPr>
          <p:spPr>
            <a:xfrm>
              <a:off x="5258273" y="2780325"/>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1" name="rc171"/>
            <p:cNvSpPr/>
            <p:nvPr/>
          </p:nvSpPr>
          <p:spPr>
            <a:xfrm>
              <a:off x="5258273" y="2780325"/>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2" name="rc172"/>
            <p:cNvSpPr/>
            <p:nvPr/>
          </p:nvSpPr>
          <p:spPr>
            <a:xfrm>
              <a:off x="5258273" y="1866724"/>
              <a:ext cx="228964" cy="91360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3" name="rc173"/>
            <p:cNvSpPr/>
            <p:nvPr/>
          </p:nvSpPr>
          <p:spPr>
            <a:xfrm>
              <a:off x="5533030" y="2668022"/>
              <a:ext cx="228964" cy="2428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4" name="rc174"/>
            <p:cNvSpPr/>
            <p:nvPr/>
          </p:nvSpPr>
          <p:spPr>
            <a:xfrm>
              <a:off x="5533030" y="2668022"/>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5" name="rc175"/>
            <p:cNvSpPr/>
            <p:nvPr/>
          </p:nvSpPr>
          <p:spPr>
            <a:xfrm>
              <a:off x="5533030" y="2668022"/>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6" name="rc176"/>
            <p:cNvSpPr/>
            <p:nvPr/>
          </p:nvSpPr>
          <p:spPr>
            <a:xfrm>
              <a:off x="5533030" y="1704339"/>
              <a:ext cx="228964" cy="9636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7" name="rc177"/>
            <p:cNvSpPr/>
            <p:nvPr/>
          </p:nvSpPr>
          <p:spPr>
            <a:xfrm>
              <a:off x="5807787" y="2812195"/>
              <a:ext cx="228964" cy="9864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8" name="rc178"/>
            <p:cNvSpPr/>
            <p:nvPr/>
          </p:nvSpPr>
          <p:spPr>
            <a:xfrm>
              <a:off x="5807787" y="2812195"/>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9" name="rc179"/>
            <p:cNvSpPr/>
            <p:nvPr/>
          </p:nvSpPr>
          <p:spPr>
            <a:xfrm>
              <a:off x="5807787" y="2812195"/>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0" name="rc180"/>
            <p:cNvSpPr/>
            <p:nvPr/>
          </p:nvSpPr>
          <p:spPr>
            <a:xfrm>
              <a:off x="5807787" y="2104989"/>
              <a:ext cx="228964" cy="70720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1" name="rc181"/>
            <p:cNvSpPr/>
            <p:nvPr/>
          </p:nvSpPr>
          <p:spPr>
            <a:xfrm>
              <a:off x="6082544" y="2783360"/>
              <a:ext cx="228964" cy="12747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2" name="rc182"/>
            <p:cNvSpPr/>
            <p:nvPr/>
          </p:nvSpPr>
          <p:spPr>
            <a:xfrm>
              <a:off x="6082544" y="2783360"/>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3" name="rc183"/>
            <p:cNvSpPr/>
            <p:nvPr/>
          </p:nvSpPr>
          <p:spPr>
            <a:xfrm>
              <a:off x="6082544" y="2781843"/>
              <a:ext cx="228964" cy="151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4" name="rc184"/>
            <p:cNvSpPr/>
            <p:nvPr/>
          </p:nvSpPr>
          <p:spPr>
            <a:xfrm>
              <a:off x="6082544" y="2343253"/>
              <a:ext cx="228964" cy="43858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5" name="rc185"/>
            <p:cNvSpPr/>
            <p:nvPr/>
          </p:nvSpPr>
          <p:spPr>
            <a:xfrm>
              <a:off x="6357301" y="2815230"/>
              <a:ext cx="228964" cy="9560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6" name="rc186"/>
            <p:cNvSpPr/>
            <p:nvPr/>
          </p:nvSpPr>
          <p:spPr>
            <a:xfrm>
              <a:off x="6357301" y="2815230"/>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7" name="rc187"/>
            <p:cNvSpPr/>
            <p:nvPr/>
          </p:nvSpPr>
          <p:spPr>
            <a:xfrm>
              <a:off x="6357301" y="2815230"/>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8" name="rc188"/>
            <p:cNvSpPr/>
            <p:nvPr/>
          </p:nvSpPr>
          <p:spPr>
            <a:xfrm>
              <a:off x="6357301" y="2580001"/>
              <a:ext cx="228964" cy="23522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9" name="rc189"/>
            <p:cNvSpPr/>
            <p:nvPr/>
          </p:nvSpPr>
          <p:spPr>
            <a:xfrm>
              <a:off x="6632058" y="2909322"/>
              <a:ext cx="228964" cy="15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0" name="rc190"/>
            <p:cNvSpPr/>
            <p:nvPr/>
          </p:nvSpPr>
          <p:spPr>
            <a:xfrm>
              <a:off x="6632058" y="2909322"/>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1" name="rc191"/>
            <p:cNvSpPr/>
            <p:nvPr/>
          </p:nvSpPr>
          <p:spPr>
            <a:xfrm>
              <a:off x="6632058" y="2909322"/>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2" name="rc192"/>
            <p:cNvSpPr/>
            <p:nvPr/>
          </p:nvSpPr>
          <p:spPr>
            <a:xfrm>
              <a:off x="6632058" y="2875934"/>
              <a:ext cx="228964" cy="3338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3" name="rc193"/>
            <p:cNvSpPr/>
            <p:nvPr/>
          </p:nvSpPr>
          <p:spPr>
            <a:xfrm>
              <a:off x="6906815"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4" name="rc194"/>
            <p:cNvSpPr/>
            <p:nvPr/>
          </p:nvSpPr>
          <p:spPr>
            <a:xfrm>
              <a:off x="6906815"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5" name="rc195"/>
            <p:cNvSpPr/>
            <p:nvPr/>
          </p:nvSpPr>
          <p:spPr>
            <a:xfrm>
              <a:off x="6906815" y="291083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6" name="rc196"/>
            <p:cNvSpPr/>
            <p:nvPr/>
          </p:nvSpPr>
          <p:spPr>
            <a:xfrm>
              <a:off x="6906815" y="2866829"/>
              <a:ext cx="228964" cy="4401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7" name="rc197"/>
            <p:cNvSpPr/>
            <p:nvPr/>
          </p:nvSpPr>
          <p:spPr>
            <a:xfrm>
              <a:off x="7181572" y="2877452"/>
              <a:ext cx="228964" cy="3338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8" name="rc198"/>
            <p:cNvSpPr/>
            <p:nvPr/>
          </p:nvSpPr>
          <p:spPr>
            <a:xfrm>
              <a:off x="7181572" y="2877452"/>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9" name="rc199"/>
            <p:cNvSpPr/>
            <p:nvPr/>
          </p:nvSpPr>
          <p:spPr>
            <a:xfrm>
              <a:off x="7181572" y="2877452"/>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0" name="rc200"/>
            <p:cNvSpPr/>
            <p:nvPr/>
          </p:nvSpPr>
          <p:spPr>
            <a:xfrm>
              <a:off x="7181572" y="2590624"/>
              <a:ext cx="228964" cy="28682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1" name="rc201"/>
            <p:cNvSpPr/>
            <p:nvPr/>
          </p:nvSpPr>
          <p:spPr>
            <a:xfrm>
              <a:off x="7456329" y="2872899"/>
              <a:ext cx="228964" cy="3794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2" name="rc202"/>
            <p:cNvSpPr/>
            <p:nvPr/>
          </p:nvSpPr>
          <p:spPr>
            <a:xfrm>
              <a:off x="7456329" y="287289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3" name="rc203"/>
            <p:cNvSpPr/>
            <p:nvPr/>
          </p:nvSpPr>
          <p:spPr>
            <a:xfrm>
              <a:off x="7456329" y="287289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4" name="rc204"/>
            <p:cNvSpPr/>
            <p:nvPr/>
          </p:nvSpPr>
          <p:spPr>
            <a:xfrm>
              <a:off x="7456329" y="2523849"/>
              <a:ext cx="228964" cy="34905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5" name="rc205"/>
            <p:cNvSpPr/>
            <p:nvPr/>
          </p:nvSpPr>
          <p:spPr>
            <a:xfrm>
              <a:off x="7731086"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6" name="rc206"/>
            <p:cNvSpPr/>
            <p:nvPr/>
          </p:nvSpPr>
          <p:spPr>
            <a:xfrm>
              <a:off x="7731086"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7" name="rc207"/>
            <p:cNvSpPr/>
            <p:nvPr/>
          </p:nvSpPr>
          <p:spPr>
            <a:xfrm>
              <a:off x="7731086" y="291083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8" name="rc208"/>
            <p:cNvSpPr/>
            <p:nvPr/>
          </p:nvSpPr>
          <p:spPr>
            <a:xfrm>
              <a:off x="7731086" y="2910839"/>
              <a:ext cx="228964"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9" name="rc209"/>
            <p:cNvSpPr/>
            <p:nvPr/>
          </p:nvSpPr>
          <p:spPr>
            <a:xfrm>
              <a:off x="8005843"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0" name="rc210"/>
            <p:cNvSpPr/>
            <p:nvPr/>
          </p:nvSpPr>
          <p:spPr>
            <a:xfrm>
              <a:off x="8005843"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1" name="rc211"/>
            <p:cNvSpPr/>
            <p:nvPr/>
          </p:nvSpPr>
          <p:spPr>
            <a:xfrm>
              <a:off x="8005843" y="291083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2" name="rc212"/>
            <p:cNvSpPr/>
            <p:nvPr/>
          </p:nvSpPr>
          <p:spPr>
            <a:xfrm>
              <a:off x="8005843" y="2910839"/>
              <a:ext cx="228964"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3" name="rc213"/>
            <p:cNvSpPr/>
            <p:nvPr/>
          </p:nvSpPr>
          <p:spPr>
            <a:xfrm>
              <a:off x="8280600" y="2910839"/>
              <a:ext cx="228964"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4" name="rc214"/>
            <p:cNvSpPr/>
            <p:nvPr/>
          </p:nvSpPr>
          <p:spPr>
            <a:xfrm>
              <a:off x="8280600" y="2910839"/>
              <a:ext cx="228964"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5" name="rc215"/>
            <p:cNvSpPr/>
            <p:nvPr/>
          </p:nvSpPr>
          <p:spPr>
            <a:xfrm>
              <a:off x="8280600" y="2910839"/>
              <a:ext cx="228964"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6" name="rc216"/>
            <p:cNvSpPr/>
            <p:nvPr/>
          </p:nvSpPr>
          <p:spPr>
            <a:xfrm>
              <a:off x="8280600" y="2910839"/>
              <a:ext cx="228964"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7" name="pl217"/>
            <p:cNvSpPr/>
            <p:nvPr/>
          </p:nvSpPr>
          <p:spPr>
            <a:xfrm>
              <a:off x="1127759" y="1696751"/>
              <a:ext cx="0" cy="1214088"/>
            </a:xfrm>
            <a:custGeom>
              <a:avLst/>
              <a:gdLst/>
              <a:ahLst/>
              <a:cxnLst/>
              <a:rect l="0" t="0" r="0" b="0"/>
              <a:pathLst>
                <a:path h="1214088">
                  <a:moveTo>
                    <a:pt x="0" y="1214088"/>
                  </a:moveTo>
                  <a:lnTo>
                    <a:pt x="0" y="0"/>
                  </a:lnTo>
                </a:path>
              </a:pathLst>
            </a:custGeom>
            <a:ln w="9525" cap="rnd">
              <a:solidFill>
                <a:srgbClr val="000000">
                  <a:alpha val="100000"/>
                </a:srgbClr>
              </a:solidFill>
              <a:prstDash val="solid"/>
              <a:round/>
            </a:ln>
          </p:spPr>
          <p:txBody>
            <a:bodyPr/>
            <a:lstStyle/>
            <a:p>
              <a:endParaRPr/>
            </a:p>
          </p:txBody>
        </p:sp>
        <p:sp>
          <p:nvSpPr>
            <p:cNvPr id="218" name="pl218"/>
            <p:cNvSpPr/>
            <p:nvPr/>
          </p:nvSpPr>
          <p:spPr>
            <a:xfrm>
              <a:off x="1043940" y="2910839"/>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219" name="pl219"/>
            <p:cNvSpPr/>
            <p:nvPr/>
          </p:nvSpPr>
          <p:spPr>
            <a:xfrm>
              <a:off x="1043940" y="2607317"/>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220" name="pl220"/>
            <p:cNvSpPr/>
            <p:nvPr/>
          </p:nvSpPr>
          <p:spPr>
            <a:xfrm>
              <a:off x="1043940" y="2303795"/>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221" name="pl221"/>
            <p:cNvSpPr/>
            <p:nvPr/>
          </p:nvSpPr>
          <p:spPr>
            <a:xfrm>
              <a:off x="1043940" y="2000273"/>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222" name="pl222"/>
            <p:cNvSpPr/>
            <p:nvPr/>
          </p:nvSpPr>
          <p:spPr>
            <a:xfrm>
              <a:off x="1043940" y="1696751"/>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223" name="tx223"/>
            <p:cNvSpPr/>
            <p:nvPr/>
          </p:nvSpPr>
          <p:spPr>
            <a:xfrm>
              <a:off x="889315" y="2864107"/>
              <a:ext cx="7080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0</a:t>
              </a:r>
            </a:p>
          </p:txBody>
        </p:sp>
        <p:sp>
          <p:nvSpPr>
            <p:cNvPr id="224" name="tx224"/>
            <p:cNvSpPr/>
            <p:nvPr/>
          </p:nvSpPr>
          <p:spPr>
            <a:xfrm>
              <a:off x="747705" y="2560585"/>
              <a:ext cx="21241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200</a:t>
              </a:r>
            </a:p>
          </p:txBody>
        </p:sp>
        <p:sp>
          <p:nvSpPr>
            <p:cNvPr id="225" name="tx225"/>
            <p:cNvSpPr/>
            <p:nvPr/>
          </p:nvSpPr>
          <p:spPr>
            <a:xfrm>
              <a:off x="747705" y="2257063"/>
              <a:ext cx="21241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400</a:t>
              </a:r>
            </a:p>
          </p:txBody>
        </p:sp>
        <p:sp>
          <p:nvSpPr>
            <p:cNvPr id="226" name="tx226"/>
            <p:cNvSpPr/>
            <p:nvPr/>
          </p:nvSpPr>
          <p:spPr>
            <a:xfrm>
              <a:off x="747705" y="1953541"/>
              <a:ext cx="21241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600</a:t>
              </a:r>
            </a:p>
          </p:txBody>
        </p:sp>
        <p:sp>
          <p:nvSpPr>
            <p:cNvPr id="227" name="tx227"/>
            <p:cNvSpPr/>
            <p:nvPr/>
          </p:nvSpPr>
          <p:spPr>
            <a:xfrm>
              <a:off x="747705" y="1650019"/>
              <a:ext cx="21241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800</a:t>
              </a:r>
            </a:p>
          </p:txBody>
        </p:sp>
        <p:sp>
          <p:nvSpPr>
            <p:cNvPr id="228" name="pl228"/>
            <p:cNvSpPr/>
            <p:nvPr/>
          </p:nvSpPr>
          <p:spPr>
            <a:xfrm>
              <a:off x="1526157" y="2910839"/>
              <a:ext cx="6868924" cy="0"/>
            </a:xfrm>
            <a:custGeom>
              <a:avLst/>
              <a:gdLst/>
              <a:ahLst/>
              <a:cxnLst/>
              <a:rect l="0" t="0" r="0" b="0"/>
              <a:pathLst>
                <a:path w="6868924">
                  <a:moveTo>
                    <a:pt x="0" y="0"/>
                  </a:moveTo>
                  <a:lnTo>
                    <a:pt x="6868924" y="0"/>
                  </a:lnTo>
                </a:path>
              </a:pathLst>
            </a:custGeom>
            <a:ln w="9525" cap="rnd">
              <a:solidFill>
                <a:srgbClr val="000000">
                  <a:alpha val="100000"/>
                </a:srgbClr>
              </a:solidFill>
              <a:prstDash val="solid"/>
              <a:round/>
            </a:ln>
          </p:spPr>
          <p:txBody>
            <a:bodyPr/>
            <a:lstStyle/>
            <a:p>
              <a:endParaRPr/>
            </a:p>
          </p:txBody>
        </p:sp>
        <p:sp>
          <p:nvSpPr>
            <p:cNvPr id="229" name="pl229"/>
            <p:cNvSpPr/>
            <p:nvPr/>
          </p:nvSpPr>
          <p:spPr>
            <a:xfrm>
              <a:off x="1526157"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0" name="pl230"/>
            <p:cNvSpPr/>
            <p:nvPr/>
          </p:nvSpPr>
          <p:spPr>
            <a:xfrm>
              <a:off x="1800914"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1" name="pl231"/>
            <p:cNvSpPr/>
            <p:nvPr/>
          </p:nvSpPr>
          <p:spPr>
            <a:xfrm>
              <a:off x="2075671"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2" name="pl232"/>
            <p:cNvSpPr/>
            <p:nvPr/>
          </p:nvSpPr>
          <p:spPr>
            <a:xfrm>
              <a:off x="2350428"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3" name="pl233"/>
            <p:cNvSpPr/>
            <p:nvPr/>
          </p:nvSpPr>
          <p:spPr>
            <a:xfrm>
              <a:off x="2625185"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4" name="pl234"/>
            <p:cNvSpPr/>
            <p:nvPr/>
          </p:nvSpPr>
          <p:spPr>
            <a:xfrm>
              <a:off x="2899942"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5" name="pl235"/>
            <p:cNvSpPr/>
            <p:nvPr/>
          </p:nvSpPr>
          <p:spPr>
            <a:xfrm>
              <a:off x="3174699"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6" name="pl236"/>
            <p:cNvSpPr/>
            <p:nvPr/>
          </p:nvSpPr>
          <p:spPr>
            <a:xfrm>
              <a:off x="3449456"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7" name="pl237"/>
            <p:cNvSpPr/>
            <p:nvPr/>
          </p:nvSpPr>
          <p:spPr>
            <a:xfrm>
              <a:off x="3724213"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8" name="pl238"/>
            <p:cNvSpPr/>
            <p:nvPr/>
          </p:nvSpPr>
          <p:spPr>
            <a:xfrm>
              <a:off x="3998970"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39" name="pl239"/>
            <p:cNvSpPr/>
            <p:nvPr/>
          </p:nvSpPr>
          <p:spPr>
            <a:xfrm>
              <a:off x="4273727"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0" name="pl240"/>
            <p:cNvSpPr/>
            <p:nvPr/>
          </p:nvSpPr>
          <p:spPr>
            <a:xfrm>
              <a:off x="4548484"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1" name="pl241"/>
            <p:cNvSpPr/>
            <p:nvPr/>
          </p:nvSpPr>
          <p:spPr>
            <a:xfrm>
              <a:off x="4823241"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2" name="pl242"/>
            <p:cNvSpPr/>
            <p:nvPr/>
          </p:nvSpPr>
          <p:spPr>
            <a:xfrm>
              <a:off x="5097998"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3" name="pl243"/>
            <p:cNvSpPr/>
            <p:nvPr/>
          </p:nvSpPr>
          <p:spPr>
            <a:xfrm>
              <a:off x="5372755"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4" name="pl244"/>
            <p:cNvSpPr/>
            <p:nvPr/>
          </p:nvSpPr>
          <p:spPr>
            <a:xfrm>
              <a:off x="5647512"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5" name="pl245"/>
            <p:cNvSpPr/>
            <p:nvPr/>
          </p:nvSpPr>
          <p:spPr>
            <a:xfrm>
              <a:off x="5922269"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6" name="pl246"/>
            <p:cNvSpPr/>
            <p:nvPr/>
          </p:nvSpPr>
          <p:spPr>
            <a:xfrm>
              <a:off x="6197026"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7" name="pl247"/>
            <p:cNvSpPr/>
            <p:nvPr/>
          </p:nvSpPr>
          <p:spPr>
            <a:xfrm>
              <a:off x="6471783"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8" name="pl248"/>
            <p:cNvSpPr/>
            <p:nvPr/>
          </p:nvSpPr>
          <p:spPr>
            <a:xfrm>
              <a:off x="6746540"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49" name="pl249"/>
            <p:cNvSpPr/>
            <p:nvPr/>
          </p:nvSpPr>
          <p:spPr>
            <a:xfrm>
              <a:off x="7021297"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50" name="pl250"/>
            <p:cNvSpPr/>
            <p:nvPr/>
          </p:nvSpPr>
          <p:spPr>
            <a:xfrm>
              <a:off x="7296054"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51" name="pl251"/>
            <p:cNvSpPr/>
            <p:nvPr/>
          </p:nvSpPr>
          <p:spPr>
            <a:xfrm>
              <a:off x="7570811"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52" name="pl252"/>
            <p:cNvSpPr/>
            <p:nvPr/>
          </p:nvSpPr>
          <p:spPr>
            <a:xfrm>
              <a:off x="7845568"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53" name="pl253"/>
            <p:cNvSpPr/>
            <p:nvPr/>
          </p:nvSpPr>
          <p:spPr>
            <a:xfrm>
              <a:off x="8120325"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54" name="pl254"/>
            <p:cNvSpPr/>
            <p:nvPr/>
          </p:nvSpPr>
          <p:spPr>
            <a:xfrm>
              <a:off x="8395082" y="2910839"/>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255" name="tx255"/>
            <p:cNvSpPr/>
            <p:nvPr/>
          </p:nvSpPr>
          <p:spPr>
            <a:xfrm rot="-5400000">
              <a:off x="1333874"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2017-02</a:t>
              </a:r>
            </a:p>
          </p:txBody>
        </p:sp>
        <p:sp>
          <p:nvSpPr>
            <p:cNvPr id="256" name="tx256"/>
            <p:cNvSpPr/>
            <p:nvPr/>
          </p:nvSpPr>
          <p:spPr>
            <a:xfrm rot="-5400000">
              <a:off x="1608631"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2017-03</a:t>
              </a:r>
            </a:p>
          </p:txBody>
        </p:sp>
        <p:sp>
          <p:nvSpPr>
            <p:cNvPr id="257" name="tx257"/>
            <p:cNvSpPr/>
            <p:nvPr/>
          </p:nvSpPr>
          <p:spPr>
            <a:xfrm rot="-5400000">
              <a:off x="1883388"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2017-04</a:t>
              </a:r>
            </a:p>
          </p:txBody>
        </p:sp>
        <p:sp>
          <p:nvSpPr>
            <p:cNvPr id="258" name="tx258"/>
            <p:cNvSpPr/>
            <p:nvPr/>
          </p:nvSpPr>
          <p:spPr>
            <a:xfrm rot="-5400000">
              <a:off x="2158145"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2017-05</a:t>
              </a:r>
            </a:p>
          </p:txBody>
        </p:sp>
        <p:sp>
          <p:nvSpPr>
            <p:cNvPr id="259" name="tx259"/>
            <p:cNvSpPr/>
            <p:nvPr/>
          </p:nvSpPr>
          <p:spPr>
            <a:xfrm rot="-5400000">
              <a:off x="2432902"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2017-06</a:t>
              </a:r>
            </a:p>
          </p:txBody>
        </p:sp>
        <p:sp>
          <p:nvSpPr>
            <p:cNvPr id="260" name="tx260"/>
            <p:cNvSpPr/>
            <p:nvPr/>
          </p:nvSpPr>
          <p:spPr>
            <a:xfrm rot="-5400000">
              <a:off x="2707659"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2017-07</a:t>
              </a:r>
            </a:p>
          </p:txBody>
        </p:sp>
        <p:sp>
          <p:nvSpPr>
            <p:cNvPr id="261" name="tx261"/>
            <p:cNvSpPr/>
            <p:nvPr/>
          </p:nvSpPr>
          <p:spPr>
            <a:xfrm rot="-5400000">
              <a:off x="2982416"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2017-08</a:t>
              </a:r>
            </a:p>
          </p:txBody>
        </p:sp>
        <p:sp>
          <p:nvSpPr>
            <p:cNvPr id="262" name="tx262"/>
            <p:cNvSpPr/>
            <p:nvPr/>
          </p:nvSpPr>
          <p:spPr>
            <a:xfrm rot="-5400000">
              <a:off x="3257173"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2017-09</a:t>
              </a:r>
            </a:p>
          </p:txBody>
        </p:sp>
        <p:sp>
          <p:nvSpPr>
            <p:cNvPr id="263" name="tx263"/>
            <p:cNvSpPr/>
            <p:nvPr/>
          </p:nvSpPr>
          <p:spPr>
            <a:xfrm rot="-5400000">
              <a:off x="3531930"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2017-10</a:t>
              </a:r>
            </a:p>
          </p:txBody>
        </p:sp>
        <p:sp>
          <p:nvSpPr>
            <p:cNvPr id="264" name="tx264"/>
            <p:cNvSpPr/>
            <p:nvPr/>
          </p:nvSpPr>
          <p:spPr>
            <a:xfrm rot="-5400000">
              <a:off x="3806687"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2017-11</a:t>
              </a:r>
            </a:p>
          </p:txBody>
        </p:sp>
        <p:sp>
          <p:nvSpPr>
            <p:cNvPr id="265" name="tx265"/>
            <p:cNvSpPr/>
            <p:nvPr/>
          </p:nvSpPr>
          <p:spPr>
            <a:xfrm rot="-5400000">
              <a:off x="4081444"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2017-12</a:t>
              </a:r>
            </a:p>
          </p:txBody>
        </p:sp>
        <p:sp>
          <p:nvSpPr>
            <p:cNvPr id="266" name="tx266"/>
            <p:cNvSpPr/>
            <p:nvPr/>
          </p:nvSpPr>
          <p:spPr>
            <a:xfrm rot="-5400000">
              <a:off x="4356201"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2018-01</a:t>
              </a:r>
            </a:p>
          </p:txBody>
        </p:sp>
        <p:sp>
          <p:nvSpPr>
            <p:cNvPr id="267" name="tx267"/>
            <p:cNvSpPr/>
            <p:nvPr/>
          </p:nvSpPr>
          <p:spPr>
            <a:xfrm rot="-5400000">
              <a:off x="4630958"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2018-02</a:t>
              </a:r>
            </a:p>
          </p:txBody>
        </p:sp>
        <p:sp>
          <p:nvSpPr>
            <p:cNvPr id="268" name="tx268"/>
            <p:cNvSpPr/>
            <p:nvPr/>
          </p:nvSpPr>
          <p:spPr>
            <a:xfrm rot="-5400000">
              <a:off x="4905715"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2018-03</a:t>
              </a:r>
            </a:p>
          </p:txBody>
        </p:sp>
        <p:sp>
          <p:nvSpPr>
            <p:cNvPr id="269" name="tx269"/>
            <p:cNvSpPr/>
            <p:nvPr/>
          </p:nvSpPr>
          <p:spPr>
            <a:xfrm rot="-5400000">
              <a:off x="5180472"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2018-04</a:t>
              </a:r>
            </a:p>
          </p:txBody>
        </p:sp>
        <p:sp>
          <p:nvSpPr>
            <p:cNvPr id="270" name="tx270"/>
            <p:cNvSpPr/>
            <p:nvPr/>
          </p:nvSpPr>
          <p:spPr>
            <a:xfrm rot="-5400000">
              <a:off x="5455229"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2018-05</a:t>
              </a:r>
            </a:p>
          </p:txBody>
        </p:sp>
        <p:sp>
          <p:nvSpPr>
            <p:cNvPr id="271" name="tx271"/>
            <p:cNvSpPr/>
            <p:nvPr/>
          </p:nvSpPr>
          <p:spPr>
            <a:xfrm rot="-5400000">
              <a:off x="5729986"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2018-06</a:t>
              </a:r>
            </a:p>
          </p:txBody>
        </p:sp>
        <p:sp>
          <p:nvSpPr>
            <p:cNvPr id="272" name="tx272"/>
            <p:cNvSpPr/>
            <p:nvPr/>
          </p:nvSpPr>
          <p:spPr>
            <a:xfrm rot="-5400000">
              <a:off x="6004743"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2018-07</a:t>
              </a:r>
            </a:p>
          </p:txBody>
        </p:sp>
        <p:sp>
          <p:nvSpPr>
            <p:cNvPr id="273" name="tx273"/>
            <p:cNvSpPr/>
            <p:nvPr/>
          </p:nvSpPr>
          <p:spPr>
            <a:xfrm rot="-5400000">
              <a:off x="6279500"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2018-08</a:t>
              </a:r>
            </a:p>
          </p:txBody>
        </p:sp>
        <p:sp>
          <p:nvSpPr>
            <p:cNvPr id="274" name="tx274"/>
            <p:cNvSpPr/>
            <p:nvPr/>
          </p:nvSpPr>
          <p:spPr>
            <a:xfrm rot="-5400000">
              <a:off x="6554257"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2018-09</a:t>
              </a:r>
            </a:p>
          </p:txBody>
        </p:sp>
        <p:sp>
          <p:nvSpPr>
            <p:cNvPr id="275" name="tx275"/>
            <p:cNvSpPr/>
            <p:nvPr/>
          </p:nvSpPr>
          <p:spPr>
            <a:xfrm rot="-5400000">
              <a:off x="6829014"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2018-10</a:t>
              </a:r>
            </a:p>
          </p:txBody>
        </p:sp>
        <p:sp>
          <p:nvSpPr>
            <p:cNvPr id="276" name="tx276"/>
            <p:cNvSpPr/>
            <p:nvPr/>
          </p:nvSpPr>
          <p:spPr>
            <a:xfrm rot="-5400000">
              <a:off x="7103771"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2018-11</a:t>
              </a:r>
            </a:p>
          </p:txBody>
        </p:sp>
        <p:sp>
          <p:nvSpPr>
            <p:cNvPr id="277" name="tx277"/>
            <p:cNvSpPr/>
            <p:nvPr/>
          </p:nvSpPr>
          <p:spPr>
            <a:xfrm rot="-5400000">
              <a:off x="7378528"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2018-12</a:t>
              </a:r>
            </a:p>
          </p:txBody>
        </p:sp>
        <p:sp>
          <p:nvSpPr>
            <p:cNvPr id="278" name="tx278"/>
            <p:cNvSpPr/>
            <p:nvPr/>
          </p:nvSpPr>
          <p:spPr>
            <a:xfrm rot="-5400000">
              <a:off x="7653285"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2019-01</a:t>
              </a:r>
            </a:p>
          </p:txBody>
        </p:sp>
        <p:sp>
          <p:nvSpPr>
            <p:cNvPr id="279" name="tx279"/>
            <p:cNvSpPr/>
            <p:nvPr/>
          </p:nvSpPr>
          <p:spPr>
            <a:xfrm rot="-5400000">
              <a:off x="7928042"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2019-02</a:t>
              </a:r>
            </a:p>
          </p:txBody>
        </p:sp>
        <p:sp>
          <p:nvSpPr>
            <p:cNvPr id="280" name="tx280"/>
            <p:cNvSpPr/>
            <p:nvPr/>
          </p:nvSpPr>
          <p:spPr>
            <a:xfrm rot="-5400000">
              <a:off x="8202799" y="3232662"/>
              <a:ext cx="382581" cy="74215"/>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2019-03</a:t>
              </a:r>
            </a:p>
          </p:txBody>
        </p:sp>
        <p:sp>
          <p:nvSpPr>
            <p:cNvPr id="281" name="pl281"/>
            <p:cNvSpPr/>
            <p:nvPr/>
          </p:nvSpPr>
          <p:spPr>
            <a:xfrm>
              <a:off x="1127759" y="2910839"/>
              <a:ext cx="7665720" cy="0"/>
            </a:xfrm>
            <a:custGeom>
              <a:avLst/>
              <a:gdLst/>
              <a:ahLst/>
              <a:cxnLst/>
              <a:rect l="0" t="0" r="0" b="0"/>
              <a:pathLst>
                <a:path w="7665719">
                  <a:moveTo>
                    <a:pt x="0" y="0"/>
                  </a:moveTo>
                  <a:lnTo>
                    <a:pt x="7665719" y="0"/>
                  </a:lnTo>
                  <a:lnTo>
                    <a:pt x="7665719" y="0"/>
                  </a:lnTo>
                </a:path>
              </a:pathLst>
            </a:custGeom>
            <a:ln w="9525" cap="rnd">
              <a:solidFill>
                <a:srgbClr val="000000">
                  <a:alpha val="100000"/>
                </a:srgbClr>
              </a:solidFill>
              <a:prstDash val="solid"/>
              <a:round/>
            </a:ln>
          </p:spPr>
          <p:txBody>
            <a:bodyPr/>
            <a:lstStyle/>
            <a:p>
              <a:endParaRPr/>
            </a:p>
          </p:txBody>
        </p:sp>
        <p:sp>
          <p:nvSpPr>
            <p:cNvPr id="282" name="rc282"/>
            <p:cNvSpPr/>
            <p:nvPr/>
          </p:nvSpPr>
          <p:spPr>
            <a:xfrm>
              <a:off x="457200" y="3055620"/>
              <a:ext cx="779182" cy="693419"/>
            </a:xfrm>
            <a:prstGeom prst="rect">
              <a:avLst/>
            </a:prstGeom>
            <a:solidFill>
              <a:srgbClr val="FFFFFF">
                <a:alpha val="100000"/>
              </a:srgbClr>
            </a:solidFill>
          </p:spPr>
          <p:txBody>
            <a:bodyPr/>
            <a:lstStyle/>
            <a:p>
              <a:endParaRPr/>
            </a:p>
          </p:txBody>
        </p:sp>
        <p:sp>
          <p:nvSpPr>
            <p:cNvPr id="283" name="rc283"/>
            <p:cNvSpPr/>
            <p:nvPr/>
          </p:nvSpPr>
          <p:spPr>
            <a:xfrm>
              <a:off x="463718" y="3168776"/>
              <a:ext cx="90525" cy="7543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4" name="rc284"/>
            <p:cNvSpPr/>
            <p:nvPr/>
          </p:nvSpPr>
          <p:spPr>
            <a:xfrm>
              <a:off x="463718" y="3319652"/>
              <a:ext cx="90525" cy="7543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5" name="rc285"/>
            <p:cNvSpPr/>
            <p:nvPr/>
          </p:nvSpPr>
          <p:spPr>
            <a:xfrm>
              <a:off x="463718" y="3470528"/>
              <a:ext cx="90525" cy="7543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6" name="rc286"/>
            <p:cNvSpPr/>
            <p:nvPr/>
          </p:nvSpPr>
          <p:spPr>
            <a:xfrm>
              <a:off x="463718" y="3621404"/>
              <a:ext cx="90525" cy="7543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7" name="tx287"/>
            <p:cNvSpPr/>
            <p:nvPr/>
          </p:nvSpPr>
          <p:spPr>
            <a:xfrm>
              <a:off x="667401" y="3159267"/>
              <a:ext cx="512402" cy="87312"/>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Discarded</a:t>
              </a:r>
            </a:p>
          </p:txBody>
        </p:sp>
        <p:sp>
          <p:nvSpPr>
            <p:cNvPr id="288" name="tx288"/>
            <p:cNvSpPr/>
            <p:nvPr/>
          </p:nvSpPr>
          <p:spPr>
            <a:xfrm>
              <a:off x="667401" y="3309945"/>
              <a:ext cx="365559" cy="87510"/>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Clinical</a:t>
              </a:r>
            </a:p>
          </p:txBody>
        </p:sp>
        <p:sp>
          <p:nvSpPr>
            <p:cNvPr id="289" name="tx289"/>
            <p:cNvSpPr/>
            <p:nvPr/>
          </p:nvSpPr>
          <p:spPr>
            <a:xfrm>
              <a:off x="667401" y="3443358"/>
              <a:ext cx="157881" cy="104973"/>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Epi</a:t>
              </a:r>
            </a:p>
          </p:txBody>
        </p:sp>
        <p:sp>
          <p:nvSpPr>
            <p:cNvPr id="290" name="tx290"/>
            <p:cNvSpPr/>
            <p:nvPr/>
          </p:nvSpPr>
          <p:spPr>
            <a:xfrm>
              <a:off x="667401" y="3611697"/>
              <a:ext cx="180950" cy="87510"/>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Lab</a:t>
              </a:r>
            </a:p>
          </p:txBody>
        </p:sp>
        <p:sp>
          <p:nvSpPr>
            <p:cNvPr id="291" name="tx291"/>
            <p:cNvSpPr/>
            <p:nvPr/>
          </p:nvSpPr>
          <p:spPr>
            <a:xfrm>
              <a:off x="4509323" y="3618476"/>
              <a:ext cx="902592" cy="97035"/>
            </a:xfrm>
            <a:prstGeom prst="rect">
              <a:avLst/>
            </a:prstGeom>
            <a:noFill/>
          </p:spPr>
          <p:txBody>
            <a:bodyPr wrap="none" lIns="0" tIns="0" rIns="0" bIns="0" anchor="ctr" anchorCtr="1"/>
            <a:lstStyle/>
            <a:p>
              <a:pPr>
                <a:lnSpc>
                  <a:spcPts val="1100"/>
                </a:lnSpc>
              </a:pPr>
              <a:r>
                <a:rPr sz="1100" b="1">
                  <a:solidFill>
                    <a:srgbClr val="000000">
                      <a:alpha val="100000"/>
                    </a:srgbClr>
                  </a:solidFill>
                  <a:latin typeface="Calibri"/>
                  <a:cs typeface="Calibri"/>
                </a:rPr>
                <a:t>Month of onset</a:t>
              </a:r>
            </a:p>
          </p:txBody>
        </p:sp>
        <p:sp>
          <p:nvSpPr>
            <p:cNvPr id="292" name="tx292"/>
            <p:cNvSpPr/>
            <p:nvPr/>
          </p:nvSpPr>
          <p:spPr>
            <a:xfrm rot="-5400000">
              <a:off x="-108475" y="2138422"/>
              <a:ext cx="967258" cy="97035"/>
            </a:xfrm>
            <a:prstGeom prst="rect">
              <a:avLst/>
            </a:prstGeom>
            <a:noFill/>
          </p:spPr>
          <p:txBody>
            <a:bodyPr wrap="none" lIns="0" tIns="0" rIns="0" bIns="0" anchor="ctr" anchorCtr="1"/>
            <a:lstStyle/>
            <a:p>
              <a:pPr>
                <a:lnSpc>
                  <a:spcPts val="1100"/>
                </a:lnSpc>
              </a:pPr>
              <a:r>
                <a:rPr sz="1100" b="1">
                  <a:solidFill>
                    <a:srgbClr val="000000">
                      <a:alpha val="100000"/>
                    </a:srgbClr>
                  </a:solidFill>
                  <a:latin typeface="Calibri"/>
                  <a:cs typeface="Calibri"/>
                </a:rPr>
                <a:t>Number of cases</a:t>
              </a:r>
            </a:p>
          </p:txBody>
        </p:sp>
        <p:sp>
          <p:nvSpPr>
            <p:cNvPr id="293" name="pg293"/>
            <p:cNvSpPr/>
            <p:nvPr/>
          </p:nvSpPr>
          <p:spPr>
            <a:xfrm>
              <a:off x="2311033" y="1620546"/>
              <a:ext cx="78789" cy="78789"/>
            </a:xfrm>
            <a:custGeom>
              <a:avLst/>
              <a:gdLst/>
              <a:ahLst/>
              <a:cxnLst/>
              <a:rect l="0" t="0" r="0" b="0"/>
              <a:pathLst>
                <a:path w="78789" h="78789">
                  <a:moveTo>
                    <a:pt x="39394" y="78789"/>
                  </a:moveTo>
                  <a:lnTo>
                    <a:pt x="78789" y="39394"/>
                  </a:lnTo>
                  <a:lnTo>
                    <a:pt x="39394" y="0"/>
                  </a:lnTo>
                  <a:lnTo>
                    <a:pt x="0" y="39394"/>
                  </a:lnTo>
                  <a:close/>
                </a:path>
              </a:pathLst>
            </a:custGeom>
            <a:solidFill>
              <a:srgbClr val="8B0000">
                <a:alpha val="100000"/>
              </a:srgbClr>
            </a:solidFill>
            <a:ln w="9525" cap="rnd">
              <a:solidFill>
                <a:srgbClr val="8B0000">
                  <a:alpha val="100000"/>
                </a:srgbClr>
              </a:solidFill>
              <a:prstDash val="solid"/>
              <a:round/>
            </a:ln>
          </p:spPr>
          <p:txBody>
            <a:bodyPr/>
            <a:lstStyle/>
            <a:p>
              <a:endParaRPr/>
            </a:p>
          </p:txBody>
        </p:sp>
        <p:sp>
          <p:nvSpPr>
            <p:cNvPr id="294" name="pg294"/>
            <p:cNvSpPr/>
            <p:nvPr/>
          </p:nvSpPr>
          <p:spPr>
            <a:xfrm>
              <a:off x="3959575" y="1620546"/>
              <a:ext cx="78789" cy="78789"/>
            </a:xfrm>
            <a:custGeom>
              <a:avLst/>
              <a:gdLst/>
              <a:ahLst/>
              <a:cxnLst/>
              <a:rect l="0" t="0" r="0" b="0"/>
              <a:pathLst>
                <a:path w="78789" h="78789">
                  <a:moveTo>
                    <a:pt x="39394" y="78789"/>
                  </a:moveTo>
                  <a:lnTo>
                    <a:pt x="78789" y="39394"/>
                  </a:lnTo>
                  <a:lnTo>
                    <a:pt x="39394" y="0"/>
                  </a:lnTo>
                  <a:lnTo>
                    <a:pt x="0" y="39394"/>
                  </a:lnTo>
                  <a:close/>
                </a:path>
              </a:pathLst>
            </a:custGeom>
            <a:solidFill>
              <a:srgbClr val="8B0000">
                <a:alpha val="100000"/>
              </a:srgbClr>
            </a:solidFill>
            <a:ln w="9525" cap="rnd">
              <a:solidFill>
                <a:srgbClr val="8B0000">
                  <a:alpha val="100000"/>
                </a:srgbClr>
              </a:solidFill>
              <a:prstDash val="solid"/>
              <a:round/>
            </a:ln>
          </p:spPr>
          <p:txBody>
            <a:bodyPr/>
            <a:lstStyle/>
            <a:p>
              <a:endParaRPr/>
            </a:p>
          </p:txBody>
        </p:sp>
        <p:sp>
          <p:nvSpPr>
            <p:cNvPr id="295" name="tx295"/>
            <p:cNvSpPr/>
            <p:nvPr/>
          </p:nvSpPr>
          <p:spPr>
            <a:xfrm>
              <a:off x="1953355" y="1401578"/>
              <a:ext cx="794146" cy="88503"/>
            </a:xfrm>
            <a:prstGeom prst="rect">
              <a:avLst/>
            </a:prstGeom>
            <a:noFill/>
          </p:spPr>
          <p:txBody>
            <a:bodyPr wrap="none" lIns="0" tIns="0" rIns="0" bIns="0" anchor="ctr" anchorCtr="1"/>
            <a:lstStyle/>
            <a:p>
              <a:pPr>
                <a:lnSpc>
                  <a:spcPts val="769"/>
                </a:lnSpc>
              </a:pPr>
              <a:r>
                <a:rPr sz="769">
                  <a:solidFill>
                    <a:srgbClr val="000000">
                      <a:alpha val="100000"/>
                    </a:srgbClr>
                  </a:solidFill>
                  <a:latin typeface="Calibri"/>
                  <a:cs typeface="Calibri"/>
                </a:rPr>
                <a:t>National (refugees)</a:t>
              </a:r>
            </a:p>
          </p:txBody>
        </p:sp>
        <p:sp>
          <p:nvSpPr>
            <p:cNvPr id="296" name="tx296"/>
            <p:cNvSpPr/>
            <p:nvPr/>
          </p:nvSpPr>
          <p:spPr>
            <a:xfrm>
              <a:off x="2096403" y="1534602"/>
              <a:ext cx="508049" cy="72826"/>
            </a:xfrm>
            <a:prstGeom prst="rect">
              <a:avLst/>
            </a:prstGeom>
            <a:noFill/>
          </p:spPr>
          <p:txBody>
            <a:bodyPr wrap="none" lIns="0" tIns="0" rIns="0" bIns="0" anchor="ctr" anchorCtr="1"/>
            <a:lstStyle/>
            <a:p>
              <a:pPr>
                <a:lnSpc>
                  <a:spcPts val="769"/>
                </a:lnSpc>
              </a:pPr>
              <a:r>
                <a:rPr sz="769">
                  <a:solidFill>
                    <a:srgbClr val="000000">
                      <a:alpha val="100000"/>
                    </a:srgbClr>
                  </a:solidFill>
                  <a:latin typeface="Calibri"/>
                  <a:cs typeface="Calibri"/>
                </a:rPr>
                <a:t>Cov: 7.227%</a:t>
              </a:r>
            </a:p>
          </p:txBody>
        </p:sp>
        <p:sp>
          <p:nvSpPr>
            <p:cNvPr id="297" name="tx297"/>
            <p:cNvSpPr/>
            <p:nvPr/>
          </p:nvSpPr>
          <p:spPr>
            <a:xfrm>
              <a:off x="3601897" y="1401578"/>
              <a:ext cx="794146" cy="88503"/>
            </a:xfrm>
            <a:prstGeom prst="rect">
              <a:avLst/>
            </a:prstGeom>
            <a:noFill/>
          </p:spPr>
          <p:txBody>
            <a:bodyPr wrap="none" lIns="0" tIns="0" rIns="0" bIns="0" anchor="ctr" anchorCtr="1"/>
            <a:lstStyle/>
            <a:p>
              <a:pPr>
                <a:lnSpc>
                  <a:spcPts val="769"/>
                </a:lnSpc>
              </a:pPr>
              <a:r>
                <a:rPr sz="769">
                  <a:solidFill>
                    <a:srgbClr val="000000">
                      <a:alpha val="100000"/>
                    </a:srgbClr>
                  </a:solidFill>
                  <a:latin typeface="Calibri"/>
                  <a:cs typeface="Calibri"/>
                </a:rPr>
                <a:t>National (refugees)</a:t>
              </a:r>
            </a:p>
          </p:txBody>
        </p:sp>
        <p:sp>
          <p:nvSpPr>
            <p:cNvPr id="298" name="tx298"/>
            <p:cNvSpPr/>
            <p:nvPr/>
          </p:nvSpPr>
          <p:spPr>
            <a:xfrm>
              <a:off x="3744945" y="1534602"/>
              <a:ext cx="508049" cy="72826"/>
            </a:xfrm>
            <a:prstGeom prst="rect">
              <a:avLst/>
            </a:prstGeom>
            <a:noFill/>
          </p:spPr>
          <p:txBody>
            <a:bodyPr wrap="none" lIns="0" tIns="0" rIns="0" bIns="0" anchor="ctr" anchorCtr="1"/>
            <a:lstStyle/>
            <a:p>
              <a:pPr>
                <a:lnSpc>
                  <a:spcPts val="769"/>
                </a:lnSpc>
              </a:pPr>
              <a:r>
                <a:rPr sz="769">
                  <a:solidFill>
                    <a:srgbClr val="000000">
                      <a:alpha val="100000"/>
                    </a:srgbClr>
                  </a:solidFill>
                  <a:latin typeface="Calibri"/>
                  <a:cs typeface="Calibri"/>
                </a:rPr>
                <a:t>Cov: 7.183%</a:t>
              </a:r>
            </a:p>
          </p:txBody>
        </p:sp>
        <p:sp>
          <p:nvSpPr>
            <p:cNvPr id="299" name="pg299"/>
            <p:cNvSpPr/>
            <p:nvPr/>
          </p:nvSpPr>
          <p:spPr>
            <a:xfrm>
              <a:off x="6295899" y="3684351"/>
              <a:ext cx="70910" cy="64688"/>
            </a:xfrm>
            <a:custGeom>
              <a:avLst/>
              <a:gdLst/>
              <a:ahLst/>
              <a:cxnLst/>
              <a:rect l="0" t="0" r="0" b="0"/>
              <a:pathLst>
                <a:path w="70910" h="64688">
                  <a:moveTo>
                    <a:pt x="41677" y="64688"/>
                  </a:moveTo>
                  <a:lnTo>
                    <a:pt x="70910" y="35455"/>
                  </a:lnTo>
                  <a:lnTo>
                    <a:pt x="35455" y="0"/>
                  </a:lnTo>
                  <a:lnTo>
                    <a:pt x="0" y="35455"/>
                  </a:lnTo>
                  <a:lnTo>
                    <a:pt x="29233" y="64688"/>
                  </a:lnTo>
                  <a:close/>
                </a:path>
              </a:pathLst>
            </a:custGeom>
            <a:solidFill>
              <a:srgbClr val="8B0000">
                <a:alpha val="100000"/>
              </a:srgbClr>
            </a:solidFill>
            <a:ln w="4762" cap="rnd">
              <a:solidFill>
                <a:srgbClr val="8B0000">
                  <a:alpha val="100000"/>
                </a:srgbClr>
              </a:solidFill>
              <a:prstDash val="solid"/>
              <a:round/>
            </a:ln>
          </p:spPr>
          <p:txBody>
            <a:bodyPr/>
            <a:lstStyle/>
            <a:p>
              <a:endParaRPr/>
            </a:p>
          </p:txBody>
        </p:sp>
        <p:sp>
          <p:nvSpPr>
            <p:cNvPr id="300" name="pt300"/>
            <p:cNvSpPr/>
            <p:nvPr/>
          </p:nvSpPr>
          <p:spPr>
            <a:xfrm>
              <a:off x="7375529" y="3691517"/>
              <a:ext cx="56578" cy="56578"/>
            </a:xfrm>
            <a:prstGeom prst="ellipse">
              <a:avLst/>
            </a:prstGeom>
            <a:solidFill>
              <a:srgbClr val="8B0000">
                <a:alpha val="100000"/>
              </a:srgbClr>
            </a:solidFill>
            <a:ln w="4762" cap="rnd">
              <a:solidFill>
                <a:srgbClr val="8B0000">
                  <a:alpha val="100000"/>
                </a:srgbClr>
              </a:solidFill>
              <a:prstDash val="solid"/>
              <a:round/>
            </a:ln>
          </p:spPr>
          <p:txBody>
            <a:bodyPr/>
            <a:lstStyle/>
            <a:p>
              <a:endParaRPr/>
            </a:p>
          </p:txBody>
        </p:sp>
        <p:sp>
          <p:nvSpPr>
            <p:cNvPr id="301" name="tx301"/>
            <p:cNvSpPr/>
            <p:nvPr/>
          </p:nvSpPr>
          <p:spPr>
            <a:xfrm>
              <a:off x="6444511" y="3672380"/>
              <a:ext cx="630721" cy="87510"/>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National SIA</a:t>
              </a:r>
            </a:p>
          </p:txBody>
        </p:sp>
        <p:sp>
          <p:nvSpPr>
            <p:cNvPr id="302" name="tx302"/>
            <p:cNvSpPr/>
            <p:nvPr/>
          </p:nvSpPr>
          <p:spPr>
            <a:xfrm>
              <a:off x="7516975" y="3672380"/>
              <a:ext cx="846149" cy="87510"/>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Sub-national SIA</a:t>
              </a:r>
            </a:p>
          </p:txBody>
        </p:sp>
      </p:grpSp>
      <p:grpSp>
        <p:nvGrpSpPr>
          <p:cNvPr id="437" name="grp2"/>
          <p:cNvGrpSpPr/>
          <p:nvPr/>
        </p:nvGrpSpPr>
        <p:grpSpPr>
          <a:xfrm>
            <a:off x="1981200" y="4023360"/>
            <a:ext cx="6675120" cy="2743200"/>
            <a:chOff x="457200" y="4023360"/>
            <a:chExt cx="6675120" cy="2743200"/>
          </a:xfrm>
        </p:grpSpPr>
        <p:sp>
          <p:nvSpPr>
            <p:cNvPr id="438" name="rc4"/>
            <p:cNvSpPr/>
            <p:nvPr/>
          </p:nvSpPr>
          <p:spPr>
            <a:xfrm>
              <a:off x="1223433" y="4966016"/>
              <a:ext cx="382693" cy="79470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 name="rc5"/>
            <p:cNvSpPr/>
            <p:nvPr/>
          </p:nvSpPr>
          <p:spPr>
            <a:xfrm>
              <a:off x="1223433" y="4939526"/>
              <a:ext cx="382693" cy="2649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 name="rc6"/>
            <p:cNvSpPr/>
            <p:nvPr/>
          </p:nvSpPr>
          <p:spPr>
            <a:xfrm>
              <a:off x="1223433" y="4939526"/>
              <a:ext cx="382693"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 name="rc7"/>
            <p:cNvSpPr/>
            <p:nvPr/>
          </p:nvSpPr>
          <p:spPr>
            <a:xfrm>
              <a:off x="1223433" y="4923631"/>
              <a:ext cx="382693" cy="1589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 name="rc8"/>
            <p:cNvSpPr/>
            <p:nvPr/>
          </p:nvSpPr>
          <p:spPr>
            <a:xfrm>
              <a:off x="1988820" y="5289195"/>
              <a:ext cx="382693" cy="47152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 name="rc9"/>
            <p:cNvSpPr/>
            <p:nvPr/>
          </p:nvSpPr>
          <p:spPr>
            <a:xfrm>
              <a:off x="1988820" y="4939526"/>
              <a:ext cx="382693" cy="34966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 name="rc10"/>
            <p:cNvSpPr/>
            <p:nvPr/>
          </p:nvSpPr>
          <p:spPr>
            <a:xfrm>
              <a:off x="1988820" y="4928929"/>
              <a:ext cx="382693" cy="1059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1" name="rc11"/>
            <p:cNvSpPr/>
            <p:nvPr/>
          </p:nvSpPr>
          <p:spPr>
            <a:xfrm>
              <a:off x="1988820" y="4769989"/>
              <a:ext cx="382693" cy="1589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2" name="rc12"/>
            <p:cNvSpPr/>
            <p:nvPr/>
          </p:nvSpPr>
          <p:spPr>
            <a:xfrm>
              <a:off x="2754206" y="5612375"/>
              <a:ext cx="382693" cy="14834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3" name="rc13"/>
            <p:cNvSpPr/>
            <p:nvPr/>
          </p:nvSpPr>
          <p:spPr>
            <a:xfrm>
              <a:off x="2754206" y="5527606"/>
              <a:ext cx="382693" cy="8476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4" name="rc14"/>
            <p:cNvSpPr/>
            <p:nvPr/>
          </p:nvSpPr>
          <p:spPr>
            <a:xfrm>
              <a:off x="2754206" y="5490520"/>
              <a:ext cx="382693" cy="3708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5" name="rc15"/>
            <p:cNvSpPr/>
            <p:nvPr/>
          </p:nvSpPr>
          <p:spPr>
            <a:xfrm>
              <a:off x="2754206" y="5416348"/>
              <a:ext cx="382693" cy="7417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6" name="rc16"/>
            <p:cNvSpPr/>
            <p:nvPr/>
          </p:nvSpPr>
          <p:spPr>
            <a:xfrm>
              <a:off x="3519593" y="5707739"/>
              <a:ext cx="382693" cy="529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7" name="rc17"/>
            <p:cNvSpPr/>
            <p:nvPr/>
          </p:nvSpPr>
          <p:spPr>
            <a:xfrm>
              <a:off x="3519593" y="5670653"/>
              <a:ext cx="382693" cy="3708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8" name="rc18"/>
            <p:cNvSpPr/>
            <p:nvPr/>
          </p:nvSpPr>
          <p:spPr>
            <a:xfrm>
              <a:off x="3519593" y="5654759"/>
              <a:ext cx="382693" cy="1589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9" name="rc19"/>
            <p:cNvSpPr/>
            <p:nvPr/>
          </p:nvSpPr>
          <p:spPr>
            <a:xfrm>
              <a:off x="3519593" y="5612375"/>
              <a:ext cx="382693" cy="4238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0" name="rc20"/>
            <p:cNvSpPr/>
            <p:nvPr/>
          </p:nvSpPr>
          <p:spPr>
            <a:xfrm>
              <a:off x="4284979" y="5697143"/>
              <a:ext cx="382693" cy="6357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1" name="rc21"/>
            <p:cNvSpPr/>
            <p:nvPr/>
          </p:nvSpPr>
          <p:spPr>
            <a:xfrm>
              <a:off x="4284979" y="5654759"/>
              <a:ext cx="382693" cy="4238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2" name="rc22"/>
            <p:cNvSpPr/>
            <p:nvPr/>
          </p:nvSpPr>
          <p:spPr>
            <a:xfrm>
              <a:off x="4284979" y="5654759"/>
              <a:ext cx="382693"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3" name="rc23"/>
            <p:cNvSpPr/>
            <p:nvPr/>
          </p:nvSpPr>
          <p:spPr>
            <a:xfrm>
              <a:off x="4284979" y="5495818"/>
              <a:ext cx="382693" cy="1589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4" name="rc24"/>
            <p:cNvSpPr/>
            <p:nvPr/>
          </p:nvSpPr>
          <p:spPr>
            <a:xfrm>
              <a:off x="5050366" y="5707739"/>
              <a:ext cx="382693" cy="529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5" name="rc25"/>
            <p:cNvSpPr/>
            <p:nvPr/>
          </p:nvSpPr>
          <p:spPr>
            <a:xfrm>
              <a:off x="5050366" y="5607077"/>
              <a:ext cx="382693" cy="10066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6" name="rc26"/>
            <p:cNvSpPr/>
            <p:nvPr/>
          </p:nvSpPr>
          <p:spPr>
            <a:xfrm>
              <a:off x="5050366" y="5607077"/>
              <a:ext cx="382693"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7" name="rc27"/>
            <p:cNvSpPr/>
            <p:nvPr/>
          </p:nvSpPr>
          <p:spPr>
            <a:xfrm>
              <a:off x="5050366" y="5421646"/>
              <a:ext cx="382693" cy="18543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8" name="rc28"/>
            <p:cNvSpPr/>
            <p:nvPr/>
          </p:nvSpPr>
          <p:spPr>
            <a:xfrm>
              <a:off x="5815753" y="5734229"/>
              <a:ext cx="382693" cy="2649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 name="rc29"/>
            <p:cNvSpPr/>
            <p:nvPr/>
          </p:nvSpPr>
          <p:spPr>
            <a:xfrm>
              <a:off x="5815753" y="5728931"/>
              <a:ext cx="382693" cy="529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 name="rc30"/>
            <p:cNvSpPr/>
            <p:nvPr/>
          </p:nvSpPr>
          <p:spPr>
            <a:xfrm>
              <a:off x="5815753" y="5728931"/>
              <a:ext cx="382693"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 name="rc31"/>
            <p:cNvSpPr/>
            <p:nvPr/>
          </p:nvSpPr>
          <p:spPr>
            <a:xfrm>
              <a:off x="5815753" y="5702441"/>
              <a:ext cx="382693" cy="2649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 name="pl32"/>
            <p:cNvSpPr/>
            <p:nvPr/>
          </p:nvSpPr>
          <p:spPr>
            <a:xfrm>
              <a:off x="1127759" y="5760720"/>
              <a:ext cx="5166360" cy="0"/>
            </a:xfrm>
            <a:custGeom>
              <a:avLst/>
              <a:gdLst/>
              <a:ahLst/>
              <a:cxnLst/>
              <a:rect l="0" t="0" r="0" b="0"/>
              <a:pathLst>
                <a:path w="5166360">
                  <a:moveTo>
                    <a:pt x="0" y="0"/>
                  </a:moveTo>
                  <a:lnTo>
                    <a:pt x="5166360" y="0"/>
                  </a:lnTo>
                </a:path>
              </a:pathLst>
            </a:custGeom>
            <a:ln w="9525" cap="rnd">
              <a:solidFill>
                <a:srgbClr val="D3D3D3">
                  <a:alpha val="100000"/>
                </a:srgbClr>
              </a:solidFill>
              <a:prstDash val="solid"/>
              <a:round/>
            </a:ln>
          </p:spPr>
          <p:txBody>
            <a:bodyPr/>
            <a:lstStyle/>
            <a:p>
              <a:endParaRPr/>
            </a:p>
          </p:txBody>
        </p:sp>
        <p:sp>
          <p:nvSpPr>
            <p:cNvPr id="33" name="pl33"/>
            <p:cNvSpPr/>
            <p:nvPr/>
          </p:nvSpPr>
          <p:spPr>
            <a:xfrm>
              <a:off x="1127759" y="5495818"/>
              <a:ext cx="5166360" cy="0"/>
            </a:xfrm>
            <a:custGeom>
              <a:avLst/>
              <a:gdLst/>
              <a:ahLst/>
              <a:cxnLst/>
              <a:rect l="0" t="0" r="0" b="0"/>
              <a:pathLst>
                <a:path w="5166360">
                  <a:moveTo>
                    <a:pt x="0" y="0"/>
                  </a:moveTo>
                  <a:lnTo>
                    <a:pt x="5166360" y="0"/>
                  </a:lnTo>
                </a:path>
              </a:pathLst>
            </a:custGeom>
            <a:ln w="9525" cap="rnd">
              <a:solidFill>
                <a:srgbClr val="D3D3D3">
                  <a:alpha val="100000"/>
                </a:srgbClr>
              </a:solidFill>
              <a:prstDash val="solid"/>
              <a:round/>
            </a:ln>
          </p:spPr>
          <p:txBody>
            <a:bodyPr/>
            <a:lstStyle/>
            <a:p>
              <a:endParaRPr/>
            </a:p>
          </p:txBody>
        </p:sp>
        <p:sp>
          <p:nvSpPr>
            <p:cNvPr id="34" name="pl34"/>
            <p:cNvSpPr/>
            <p:nvPr/>
          </p:nvSpPr>
          <p:spPr>
            <a:xfrm>
              <a:off x="1127759" y="5230917"/>
              <a:ext cx="5166360" cy="0"/>
            </a:xfrm>
            <a:custGeom>
              <a:avLst/>
              <a:gdLst/>
              <a:ahLst/>
              <a:cxnLst/>
              <a:rect l="0" t="0" r="0" b="0"/>
              <a:pathLst>
                <a:path w="5166360">
                  <a:moveTo>
                    <a:pt x="0" y="0"/>
                  </a:moveTo>
                  <a:lnTo>
                    <a:pt x="5166360" y="0"/>
                  </a:lnTo>
                </a:path>
              </a:pathLst>
            </a:custGeom>
            <a:ln w="9525" cap="rnd">
              <a:solidFill>
                <a:srgbClr val="D3D3D3">
                  <a:alpha val="100000"/>
                </a:srgbClr>
              </a:solidFill>
              <a:prstDash val="solid"/>
              <a:round/>
            </a:ln>
          </p:spPr>
          <p:txBody>
            <a:bodyPr/>
            <a:lstStyle/>
            <a:p>
              <a:endParaRPr/>
            </a:p>
          </p:txBody>
        </p:sp>
        <p:sp>
          <p:nvSpPr>
            <p:cNvPr id="35" name="pl35"/>
            <p:cNvSpPr/>
            <p:nvPr/>
          </p:nvSpPr>
          <p:spPr>
            <a:xfrm>
              <a:off x="1127759" y="4966016"/>
              <a:ext cx="5166360" cy="0"/>
            </a:xfrm>
            <a:custGeom>
              <a:avLst/>
              <a:gdLst/>
              <a:ahLst/>
              <a:cxnLst/>
              <a:rect l="0" t="0" r="0" b="0"/>
              <a:pathLst>
                <a:path w="5166360">
                  <a:moveTo>
                    <a:pt x="0" y="0"/>
                  </a:moveTo>
                  <a:lnTo>
                    <a:pt x="5166360" y="0"/>
                  </a:lnTo>
                </a:path>
              </a:pathLst>
            </a:custGeom>
            <a:ln w="9525" cap="rnd">
              <a:solidFill>
                <a:srgbClr val="D3D3D3">
                  <a:alpha val="100000"/>
                </a:srgbClr>
              </a:solidFill>
              <a:prstDash val="solid"/>
              <a:round/>
            </a:ln>
          </p:spPr>
          <p:txBody>
            <a:bodyPr/>
            <a:lstStyle/>
            <a:p>
              <a:endParaRPr/>
            </a:p>
          </p:txBody>
        </p:sp>
        <p:sp>
          <p:nvSpPr>
            <p:cNvPr id="36" name="pl36"/>
            <p:cNvSpPr/>
            <p:nvPr/>
          </p:nvSpPr>
          <p:spPr>
            <a:xfrm>
              <a:off x="1127759" y="4701114"/>
              <a:ext cx="5166360" cy="0"/>
            </a:xfrm>
            <a:custGeom>
              <a:avLst/>
              <a:gdLst/>
              <a:ahLst/>
              <a:cxnLst/>
              <a:rect l="0" t="0" r="0" b="0"/>
              <a:pathLst>
                <a:path w="5166360">
                  <a:moveTo>
                    <a:pt x="0" y="0"/>
                  </a:moveTo>
                  <a:lnTo>
                    <a:pt x="5166360" y="0"/>
                  </a:lnTo>
                </a:path>
              </a:pathLst>
            </a:custGeom>
            <a:ln w="9525" cap="rnd">
              <a:solidFill>
                <a:srgbClr val="D3D3D3">
                  <a:alpha val="100000"/>
                </a:srgbClr>
              </a:solidFill>
              <a:prstDash val="solid"/>
              <a:round/>
            </a:ln>
          </p:spPr>
          <p:txBody>
            <a:bodyPr/>
            <a:lstStyle/>
            <a:p>
              <a:endParaRPr/>
            </a:p>
          </p:txBody>
        </p:sp>
        <p:sp>
          <p:nvSpPr>
            <p:cNvPr id="37" name="rc37"/>
            <p:cNvSpPr/>
            <p:nvPr/>
          </p:nvSpPr>
          <p:spPr>
            <a:xfrm>
              <a:off x="1223433" y="4966016"/>
              <a:ext cx="382693" cy="79470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8" name="rc38"/>
            <p:cNvSpPr/>
            <p:nvPr/>
          </p:nvSpPr>
          <p:spPr>
            <a:xfrm>
              <a:off x="1223433" y="4939526"/>
              <a:ext cx="382693" cy="2649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9" name="rc39"/>
            <p:cNvSpPr/>
            <p:nvPr/>
          </p:nvSpPr>
          <p:spPr>
            <a:xfrm>
              <a:off x="1223433" y="4939526"/>
              <a:ext cx="382693"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40" name="rc40"/>
            <p:cNvSpPr/>
            <p:nvPr/>
          </p:nvSpPr>
          <p:spPr>
            <a:xfrm>
              <a:off x="1223433" y="4923631"/>
              <a:ext cx="382693" cy="1589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1" name="rc41"/>
            <p:cNvSpPr/>
            <p:nvPr/>
          </p:nvSpPr>
          <p:spPr>
            <a:xfrm>
              <a:off x="1988820" y="5289195"/>
              <a:ext cx="382693" cy="47152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2" name="rc42"/>
            <p:cNvSpPr/>
            <p:nvPr/>
          </p:nvSpPr>
          <p:spPr>
            <a:xfrm>
              <a:off x="1988820" y="4939526"/>
              <a:ext cx="382693" cy="34966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43" name="rc43"/>
            <p:cNvSpPr/>
            <p:nvPr/>
          </p:nvSpPr>
          <p:spPr>
            <a:xfrm>
              <a:off x="1988820" y="4928929"/>
              <a:ext cx="382693" cy="105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44" name="rc44"/>
            <p:cNvSpPr/>
            <p:nvPr/>
          </p:nvSpPr>
          <p:spPr>
            <a:xfrm>
              <a:off x="1988820" y="4769989"/>
              <a:ext cx="382693" cy="1589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5" name="rc45"/>
            <p:cNvSpPr/>
            <p:nvPr/>
          </p:nvSpPr>
          <p:spPr>
            <a:xfrm>
              <a:off x="2754206" y="5612375"/>
              <a:ext cx="382693" cy="14834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46" name="rc46"/>
            <p:cNvSpPr/>
            <p:nvPr/>
          </p:nvSpPr>
          <p:spPr>
            <a:xfrm>
              <a:off x="2754206" y="5527606"/>
              <a:ext cx="382693" cy="8476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47" name="rc47"/>
            <p:cNvSpPr/>
            <p:nvPr/>
          </p:nvSpPr>
          <p:spPr>
            <a:xfrm>
              <a:off x="2754206" y="5490520"/>
              <a:ext cx="382693" cy="3708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48" name="rc48"/>
            <p:cNvSpPr/>
            <p:nvPr/>
          </p:nvSpPr>
          <p:spPr>
            <a:xfrm>
              <a:off x="2754206" y="5416348"/>
              <a:ext cx="382693" cy="7417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9" name="rc49"/>
            <p:cNvSpPr/>
            <p:nvPr/>
          </p:nvSpPr>
          <p:spPr>
            <a:xfrm>
              <a:off x="3519593" y="5707739"/>
              <a:ext cx="382693" cy="529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50" name="rc50"/>
            <p:cNvSpPr/>
            <p:nvPr/>
          </p:nvSpPr>
          <p:spPr>
            <a:xfrm>
              <a:off x="3519593" y="5670653"/>
              <a:ext cx="382693" cy="3708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51" name="rc51"/>
            <p:cNvSpPr/>
            <p:nvPr/>
          </p:nvSpPr>
          <p:spPr>
            <a:xfrm>
              <a:off x="3519593" y="5654759"/>
              <a:ext cx="382693" cy="1589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52" name="rc52"/>
            <p:cNvSpPr/>
            <p:nvPr/>
          </p:nvSpPr>
          <p:spPr>
            <a:xfrm>
              <a:off x="3519593" y="5612375"/>
              <a:ext cx="382693" cy="4238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53" name="rc53"/>
            <p:cNvSpPr/>
            <p:nvPr/>
          </p:nvSpPr>
          <p:spPr>
            <a:xfrm>
              <a:off x="4284979" y="5697143"/>
              <a:ext cx="382693" cy="6357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54" name="rc54"/>
            <p:cNvSpPr/>
            <p:nvPr/>
          </p:nvSpPr>
          <p:spPr>
            <a:xfrm>
              <a:off x="4284979" y="5654759"/>
              <a:ext cx="382693" cy="4238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55" name="rc55"/>
            <p:cNvSpPr/>
            <p:nvPr/>
          </p:nvSpPr>
          <p:spPr>
            <a:xfrm>
              <a:off x="4284979" y="5654759"/>
              <a:ext cx="382693"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56" name="rc56"/>
            <p:cNvSpPr/>
            <p:nvPr/>
          </p:nvSpPr>
          <p:spPr>
            <a:xfrm>
              <a:off x="4284979" y="5495818"/>
              <a:ext cx="382693" cy="1589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57" name="rc57"/>
            <p:cNvSpPr/>
            <p:nvPr/>
          </p:nvSpPr>
          <p:spPr>
            <a:xfrm>
              <a:off x="5050366" y="5707739"/>
              <a:ext cx="382693" cy="529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58" name="rc58"/>
            <p:cNvSpPr/>
            <p:nvPr/>
          </p:nvSpPr>
          <p:spPr>
            <a:xfrm>
              <a:off x="5050366" y="5607077"/>
              <a:ext cx="382693" cy="10066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59" name="rc59"/>
            <p:cNvSpPr/>
            <p:nvPr/>
          </p:nvSpPr>
          <p:spPr>
            <a:xfrm>
              <a:off x="5050366" y="5607077"/>
              <a:ext cx="382693"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60" name="rc60"/>
            <p:cNvSpPr/>
            <p:nvPr/>
          </p:nvSpPr>
          <p:spPr>
            <a:xfrm>
              <a:off x="5050366" y="5421646"/>
              <a:ext cx="382693" cy="18543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61" name="rc61"/>
            <p:cNvSpPr/>
            <p:nvPr/>
          </p:nvSpPr>
          <p:spPr>
            <a:xfrm>
              <a:off x="5815753" y="5734229"/>
              <a:ext cx="382693" cy="2649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62" name="rc62"/>
            <p:cNvSpPr/>
            <p:nvPr/>
          </p:nvSpPr>
          <p:spPr>
            <a:xfrm>
              <a:off x="5815753" y="5728931"/>
              <a:ext cx="382693" cy="529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63" name="rc63"/>
            <p:cNvSpPr/>
            <p:nvPr/>
          </p:nvSpPr>
          <p:spPr>
            <a:xfrm>
              <a:off x="5815753" y="5728931"/>
              <a:ext cx="382693"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64" name="rc64"/>
            <p:cNvSpPr/>
            <p:nvPr/>
          </p:nvSpPr>
          <p:spPr>
            <a:xfrm>
              <a:off x="5815753" y="5702441"/>
              <a:ext cx="382693" cy="2649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65" name="pl65"/>
            <p:cNvSpPr/>
            <p:nvPr/>
          </p:nvSpPr>
          <p:spPr>
            <a:xfrm>
              <a:off x="1127759" y="4701114"/>
              <a:ext cx="0" cy="1059605"/>
            </a:xfrm>
            <a:custGeom>
              <a:avLst/>
              <a:gdLst/>
              <a:ahLst/>
              <a:cxnLst/>
              <a:rect l="0" t="0" r="0" b="0"/>
              <a:pathLst>
                <a:path h="1059605">
                  <a:moveTo>
                    <a:pt x="0" y="1059605"/>
                  </a:moveTo>
                  <a:lnTo>
                    <a:pt x="0" y="0"/>
                  </a:lnTo>
                </a:path>
              </a:pathLst>
            </a:custGeom>
            <a:ln w="9525" cap="rnd">
              <a:solidFill>
                <a:srgbClr val="000000">
                  <a:alpha val="100000"/>
                </a:srgbClr>
              </a:solidFill>
              <a:prstDash val="solid"/>
              <a:round/>
            </a:ln>
          </p:spPr>
          <p:txBody>
            <a:bodyPr/>
            <a:lstStyle/>
            <a:p>
              <a:endParaRPr/>
            </a:p>
          </p:txBody>
        </p:sp>
        <p:sp>
          <p:nvSpPr>
            <p:cNvPr id="66" name="pl66"/>
            <p:cNvSpPr/>
            <p:nvPr/>
          </p:nvSpPr>
          <p:spPr>
            <a:xfrm>
              <a:off x="1043940" y="5760720"/>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67" name="pl67"/>
            <p:cNvSpPr/>
            <p:nvPr/>
          </p:nvSpPr>
          <p:spPr>
            <a:xfrm>
              <a:off x="1043940" y="5495818"/>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68" name="pl68"/>
            <p:cNvSpPr/>
            <p:nvPr/>
          </p:nvSpPr>
          <p:spPr>
            <a:xfrm>
              <a:off x="1043940" y="5230917"/>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69" name="pl69"/>
            <p:cNvSpPr/>
            <p:nvPr/>
          </p:nvSpPr>
          <p:spPr>
            <a:xfrm>
              <a:off x="1043940" y="4966016"/>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70" name="pl70"/>
            <p:cNvSpPr/>
            <p:nvPr/>
          </p:nvSpPr>
          <p:spPr>
            <a:xfrm>
              <a:off x="1043940" y="4701114"/>
              <a:ext cx="83819" cy="0"/>
            </a:xfrm>
            <a:custGeom>
              <a:avLst/>
              <a:gdLst/>
              <a:ahLst/>
              <a:cxnLst/>
              <a:rect l="0" t="0" r="0" b="0"/>
              <a:pathLst>
                <a:path w="83819">
                  <a:moveTo>
                    <a:pt x="83819" y="0"/>
                  </a:moveTo>
                  <a:lnTo>
                    <a:pt x="0" y="0"/>
                  </a:lnTo>
                </a:path>
              </a:pathLst>
            </a:custGeom>
            <a:ln w="9525" cap="rnd">
              <a:solidFill>
                <a:srgbClr val="000000">
                  <a:alpha val="100000"/>
                </a:srgbClr>
              </a:solidFill>
              <a:prstDash val="solid"/>
              <a:round/>
            </a:ln>
          </p:spPr>
          <p:txBody>
            <a:bodyPr/>
            <a:lstStyle/>
            <a:p>
              <a:endParaRPr/>
            </a:p>
          </p:txBody>
        </p:sp>
        <p:sp>
          <p:nvSpPr>
            <p:cNvPr id="71" name="tx71"/>
            <p:cNvSpPr/>
            <p:nvPr/>
          </p:nvSpPr>
          <p:spPr>
            <a:xfrm>
              <a:off x="889315" y="5713987"/>
              <a:ext cx="7080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0</a:t>
              </a:r>
            </a:p>
          </p:txBody>
        </p:sp>
        <p:sp>
          <p:nvSpPr>
            <p:cNvPr id="72" name="tx72"/>
            <p:cNvSpPr/>
            <p:nvPr/>
          </p:nvSpPr>
          <p:spPr>
            <a:xfrm>
              <a:off x="818510" y="5449086"/>
              <a:ext cx="141609"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50</a:t>
              </a:r>
            </a:p>
          </p:txBody>
        </p:sp>
        <p:sp>
          <p:nvSpPr>
            <p:cNvPr id="73" name="tx73"/>
            <p:cNvSpPr/>
            <p:nvPr/>
          </p:nvSpPr>
          <p:spPr>
            <a:xfrm>
              <a:off x="747705" y="5184185"/>
              <a:ext cx="21241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100</a:t>
              </a:r>
            </a:p>
          </p:txBody>
        </p:sp>
        <p:sp>
          <p:nvSpPr>
            <p:cNvPr id="74" name="tx74"/>
            <p:cNvSpPr/>
            <p:nvPr/>
          </p:nvSpPr>
          <p:spPr>
            <a:xfrm>
              <a:off x="747705" y="4919284"/>
              <a:ext cx="21241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150</a:t>
              </a:r>
            </a:p>
          </p:txBody>
        </p:sp>
        <p:sp>
          <p:nvSpPr>
            <p:cNvPr id="75" name="tx75"/>
            <p:cNvSpPr/>
            <p:nvPr/>
          </p:nvSpPr>
          <p:spPr>
            <a:xfrm>
              <a:off x="747705" y="4654382"/>
              <a:ext cx="212414" cy="90884"/>
            </a:xfrm>
            <a:prstGeom prst="rect">
              <a:avLst/>
            </a:prstGeom>
            <a:noFill/>
          </p:spPr>
          <p:txBody>
            <a:bodyPr wrap="none" lIns="0" tIns="0" rIns="0" bIns="0" anchor="ctr" anchorCtr="1"/>
            <a:lstStyle/>
            <a:p>
              <a:pPr>
                <a:lnSpc>
                  <a:spcPts val="1100"/>
                </a:lnSpc>
              </a:pPr>
              <a:r>
                <a:rPr sz="1100">
                  <a:solidFill>
                    <a:srgbClr val="000000">
                      <a:alpha val="100000"/>
                    </a:srgbClr>
                  </a:solidFill>
                  <a:latin typeface="Calibri"/>
                  <a:cs typeface="Calibri"/>
                </a:rPr>
                <a:t>200</a:t>
              </a:r>
            </a:p>
          </p:txBody>
        </p:sp>
        <p:sp>
          <p:nvSpPr>
            <p:cNvPr id="76" name="pl76"/>
            <p:cNvSpPr/>
            <p:nvPr/>
          </p:nvSpPr>
          <p:spPr>
            <a:xfrm>
              <a:off x="1414780" y="5760720"/>
              <a:ext cx="4592320" cy="0"/>
            </a:xfrm>
            <a:custGeom>
              <a:avLst/>
              <a:gdLst/>
              <a:ahLst/>
              <a:cxnLst/>
              <a:rect l="0" t="0" r="0" b="0"/>
              <a:pathLst>
                <a:path w="4592319">
                  <a:moveTo>
                    <a:pt x="0" y="0"/>
                  </a:moveTo>
                  <a:lnTo>
                    <a:pt x="4592319" y="0"/>
                  </a:lnTo>
                </a:path>
              </a:pathLst>
            </a:custGeom>
            <a:ln w="9525" cap="rnd">
              <a:solidFill>
                <a:srgbClr val="000000">
                  <a:alpha val="100000"/>
                </a:srgbClr>
              </a:solidFill>
              <a:prstDash val="solid"/>
              <a:round/>
            </a:ln>
          </p:spPr>
          <p:txBody>
            <a:bodyPr/>
            <a:lstStyle/>
            <a:p>
              <a:endParaRPr/>
            </a:p>
          </p:txBody>
        </p:sp>
        <p:sp>
          <p:nvSpPr>
            <p:cNvPr id="77" name="pl77"/>
            <p:cNvSpPr/>
            <p:nvPr/>
          </p:nvSpPr>
          <p:spPr>
            <a:xfrm>
              <a:off x="1414780" y="5760720"/>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78" name="pl78"/>
            <p:cNvSpPr/>
            <p:nvPr/>
          </p:nvSpPr>
          <p:spPr>
            <a:xfrm>
              <a:off x="2180166" y="5760720"/>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79" name="pl79"/>
            <p:cNvSpPr/>
            <p:nvPr/>
          </p:nvSpPr>
          <p:spPr>
            <a:xfrm>
              <a:off x="2945553" y="5760720"/>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80" name="pl80"/>
            <p:cNvSpPr/>
            <p:nvPr/>
          </p:nvSpPr>
          <p:spPr>
            <a:xfrm>
              <a:off x="3710939" y="5760720"/>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81" name="pl81"/>
            <p:cNvSpPr/>
            <p:nvPr/>
          </p:nvSpPr>
          <p:spPr>
            <a:xfrm>
              <a:off x="4476326" y="5760720"/>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82" name="pl82"/>
            <p:cNvSpPr/>
            <p:nvPr/>
          </p:nvSpPr>
          <p:spPr>
            <a:xfrm>
              <a:off x="5241713" y="5760720"/>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83" name="pl83"/>
            <p:cNvSpPr/>
            <p:nvPr/>
          </p:nvSpPr>
          <p:spPr>
            <a:xfrm>
              <a:off x="6007100" y="5760720"/>
              <a:ext cx="0" cy="83820"/>
            </a:xfrm>
            <a:custGeom>
              <a:avLst/>
              <a:gdLst/>
              <a:ahLst/>
              <a:cxnLst/>
              <a:rect l="0" t="0" r="0" b="0"/>
              <a:pathLst>
                <a:path h="83820">
                  <a:moveTo>
                    <a:pt x="0" y="0"/>
                  </a:moveTo>
                  <a:lnTo>
                    <a:pt x="0" y="83820"/>
                  </a:lnTo>
                </a:path>
              </a:pathLst>
            </a:custGeom>
            <a:ln w="9525" cap="rnd">
              <a:solidFill>
                <a:srgbClr val="000000">
                  <a:alpha val="100000"/>
                </a:srgbClr>
              </a:solidFill>
              <a:prstDash val="solid"/>
              <a:round/>
            </a:ln>
          </p:spPr>
          <p:txBody>
            <a:bodyPr/>
            <a:lstStyle/>
            <a:p>
              <a:endParaRPr/>
            </a:p>
          </p:txBody>
        </p:sp>
        <p:sp>
          <p:nvSpPr>
            <p:cNvPr id="84" name="tx84"/>
            <p:cNvSpPr/>
            <p:nvPr/>
          </p:nvSpPr>
          <p:spPr>
            <a:xfrm>
              <a:off x="1242827" y="5885783"/>
              <a:ext cx="343904" cy="92868"/>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&lt;1 year</a:t>
              </a:r>
            </a:p>
          </p:txBody>
        </p:sp>
        <p:sp>
          <p:nvSpPr>
            <p:cNvPr id="85" name="tx85"/>
            <p:cNvSpPr/>
            <p:nvPr/>
          </p:nvSpPr>
          <p:spPr>
            <a:xfrm>
              <a:off x="1967863" y="5885783"/>
              <a:ext cx="424606" cy="92868"/>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1-4 years</a:t>
              </a:r>
            </a:p>
          </p:txBody>
        </p:sp>
        <p:sp>
          <p:nvSpPr>
            <p:cNvPr id="86" name="tx86"/>
            <p:cNvSpPr/>
            <p:nvPr/>
          </p:nvSpPr>
          <p:spPr>
            <a:xfrm>
              <a:off x="2733250" y="5885187"/>
              <a:ext cx="424606" cy="93464"/>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5-9 years</a:t>
              </a:r>
            </a:p>
          </p:txBody>
        </p:sp>
        <p:sp>
          <p:nvSpPr>
            <p:cNvPr id="87" name="tx87"/>
            <p:cNvSpPr/>
            <p:nvPr/>
          </p:nvSpPr>
          <p:spPr>
            <a:xfrm>
              <a:off x="3440705" y="5885187"/>
              <a:ext cx="540469" cy="93464"/>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10-14 years</a:t>
              </a:r>
            </a:p>
          </p:txBody>
        </p:sp>
        <p:sp>
          <p:nvSpPr>
            <p:cNvPr id="88" name="tx88"/>
            <p:cNvSpPr/>
            <p:nvPr/>
          </p:nvSpPr>
          <p:spPr>
            <a:xfrm>
              <a:off x="4206091" y="5885187"/>
              <a:ext cx="540469" cy="93464"/>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15-24 years</a:t>
              </a:r>
            </a:p>
          </p:txBody>
        </p:sp>
        <p:sp>
          <p:nvSpPr>
            <p:cNvPr id="89" name="tx89"/>
            <p:cNvSpPr/>
            <p:nvPr/>
          </p:nvSpPr>
          <p:spPr>
            <a:xfrm>
              <a:off x="4971478" y="5885187"/>
              <a:ext cx="540469" cy="93464"/>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25-39 years</a:t>
              </a:r>
            </a:p>
          </p:txBody>
        </p:sp>
        <p:sp>
          <p:nvSpPr>
            <p:cNvPr id="90" name="tx90"/>
            <p:cNvSpPr/>
            <p:nvPr/>
          </p:nvSpPr>
          <p:spPr>
            <a:xfrm>
              <a:off x="5783829" y="5885187"/>
              <a:ext cx="446540" cy="93464"/>
            </a:xfrm>
            <a:prstGeom prst="rect">
              <a:avLst/>
            </a:prstGeom>
            <a:noFill/>
          </p:spPr>
          <p:txBody>
            <a:bodyPr wrap="none" lIns="0" tIns="0" rIns="0" bIns="0" anchor="ctr" anchorCtr="1"/>
            <a:lstStyle/>
            <a:p>
              <a:pPr>
                <a:lnSpc>
                  <a:spcPts val="880"/>
                </a:lnSpc>
              </a:pPr>
              <a:r>
                <a:rPr sz="880">
                  <a:solidFill>
                    <a:srgbClr val="000000">
                      <a:alpha val="100000"/>
                    </a:srgbClr>
                  </a:solidFill>
                  <a:latin typeface="Calibri"/>
                  <a:cs typeface="Calibri"/>
                </a:rPr>
                <a:t>40+ years</a:t>
              </a:r>
            </a:p>
          </p:txBody>
        </p:sp>
        <p:sp>
          <p:nvSpPr>
            <p:cNvPr id="91" name="pl91"/>
            <p:cNvSpPr/>
            <p:nvPr/>
          </p:nvSpPr>
          <p:spPr>
            <a:xfrm>
              <a:off x="1127759" y="5760720"/>
              <a:ext cx="5166360" cy="0"/>
            </a:xfrm>
            <a:custGeom>
              <a:avLst/>
              <a:gdLst/>
              <a:ahLst/>
              <a:cxnLst/>
              <a:rect l="0" t="0" r="0" b="0"/>
              <a:pathLst>
                <a:path w="5166360">
                  <a:moveTo>
                    <a:pt x="0" y="0"/>
                  </a:moveTo>
                  <a:lnTo>
                    <a:pt x="5166360" y="0"/>
                  </a:lnTo>
                </a:path>
              </a:pathLst>
            </a:custGeom>
            <a:ln w="9525" cap="rnd">
              <a:solidFill>
                <a:srgbClr val="000000">
                  <a:alpha val="100000"/>
                </a:srgbClr>
              </a:solidFill>
              <a:prstDash val="solid"/>
              <a:round/>
            </a:ln>
          </p:spPr>
          <p:txBody>
            <a:bodyPr/>
            <a:lstStyle/>
            <a:p>
              <a:endParaRPr/>
            </a:p>
          </p:txBody>
        </p:sp>
        <p:sp>
          <p:nvSpPr>
            <p:cNvPr id="92" name="rc92"/>
            <p:cNvSpPr/>
            <p:nvPr/>
          </p:nvSpPr>
          <p:spPr>
            <a:xfrm>
              <a:off x="2054675" y="6173524"/>
              <a:ext cx="3312528" cy="301752"/>
            </a:xfrm>
            <a:prstGeom prst="rect">
              <a:avLst/>
            </a:prstGeom>
            <a:solidFill>
              <a:srgbClr val="FFFFFF">
                <a:alpha val="100000"/>
              </a:srgbClr>
            </a:solidFill>
          </p:spPr>
          <p:txBody>
            <a:bodyPr/>
            <a:lstStyle/>
            <a:p>
              <a:endParaRPr/>
            </a:p>
          </p:txBody>
        </p:sp>
        <p:sp>
          <p:nvSpPr>
            <p:cNvPr id="93" name="rc93"/>
            <p:cNvSpPr/>
            <p:nvPr/>
          </p:nvSpPr>
          <p:spPr>
            <a:xfrm>
              <a:off x="2167832" y="6286681"/>
              <a:ext cx="90525" cy="7543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94" name="rc94"/>
            <p:cNvSpPr/>
            <p:nvPr/>
          </p:nvSpPr>
          <p:spPr>
            <a:xfrm>
              <a:off x="2981820" y="6286681"/>
              <a:ext cx="90525" cy="75437"/>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95" name="rc95"/>
            <p:cNvSpPr/>
            <p:nvPr/>
          </p:nvSpPr>
          <p:spPr>
            <a:xfrm>
              <a:off x="3795807" y="6286681"/>
              <a:ext cx="90525" cy="75437"/>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96" name="rc96"/>
            <p:cNvSpPr/>
            <p:nvPr/>
          </p:nvSpPr>
          <p:spPr>
            <a:xfrm>
              <a:off x="4609795" y="6286681"/>
              <a:ext cx="90525" cy="7543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97" name="tx97"/>
            <p:cNvSpPr/>
            <p:nvPr/>
          </p:nvSpPr>
          <p:spPr>
            <a:xfrm>
              <a:off x="2371515" y="6277172"/>
              <a:ext cx="389309" cy="87312"/>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0 doses</a:t>
              </a:r>
            </a:p>
          </p:txBody>
        </p:sp>
        <p:sp>
          <p:nvSpPr>
            <p:cNvPr id="98" name="tx98"/>
            <p:cNvSpPr/>
            <p:nvPr/>
          </p:nvSpPr>
          <p:spPr>
            <a:xfrm>
              <a:off x="3185502" y="6277172"/>
              <a:ext cx="339638" cy="87312"/>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1 dose</a:t>
              </a:r>
            </a:p>
          </p:txBody>
        </p:sp>
        <p:sp>
          <p:nvSpPr>
            <p:cNvPr id="99" name="tx99"/>
            <p:cNvSpPr/>
            <p:nvPr/>
          </p:nvSpPr>
          <p:spPr>
            <a:xfrm>
              <a:off x="3999490" y="6277172"/>
              <a:ext cx="452561" cy="87312"/>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2+ doses</a:t>
              </a:r>
            </a:p>
          </p:txBody>
        </p:sp>
        <p:sp>
          <p:nvSpPr>
            <p:cNvPr id="100" name="tx100"/>
            <p:cNvSpPr/>
            <p:nvPr/>
          </p:nvSpPr>
          <p:spPr>
            <a:xfrm>
              <a:off x="4813477" y="6276973"/>
              <a:ext cx="497147" cy="87510"/>
            </a:xfrm>
            <a:prstGeom prst="rect">
              <a:avLst/>
            </a:prstGeom>
            <a:noFill/>
          </p:spPr>
          <p:txBody>
            <a:bodyPr wrap="none" lIns="0" tIns="0" rIns="0" bIns="0" anchor="ctr" anchorCtr="1"/>
            <a:lstStyle/>
            <a:p>
              <a:pPr>
                <a:lnSpc>
                  <a:spcPts val="990"/>
                </a:lnSpc>
              </a:pPr>
              <a:r>
                <a:rPr sz="990">
                  <a:solidFill>
                    <a:srgbClr val="000000">
                      <a:alpha val="100000"/>
                    </a:srgbClr>
                  </a:solidFill>
                  <a:latin typeface="Calibri"/>
                  <a:cs typeface="Calibri"/>
                </a:rPr>
                <a:t>Unknown</a:t>
              </a:r>
            </a:p>
          </p:txBody>
        </p:sp>
        <p:sp>
          <p:nvSpPr>
            <p:cNvPr id="101" name="tx101"/>
            <p:cNvSpPr/>
            <p:nvPr/>
          </p:nvSpPr>
          <p:spPr>
            <a:xfrm>
              <a:off x="3347774" y="6032785"/>
              <a:ext cx="726330" cy="113506"/>
            </a:xfrm>
            <a:prstGeom prst="rect">
              <a:avLst/>
            </a:prstGeom>
            <a:noFill/>
          </p:spPr>
          <p:txBody>
            <a:bodyPr wrap="none" lIns="0" tIns="0" rIns="0" bIns="0" anchor="ctr" anchorCtr="1"/>
            <a:lstStyle/>
            <a:p>
              <a:pPr>
                <a:lnSpc>
                  <a:spcPts val="1100"/>
                </a:lnSpc>
              </a:pPr>
              <a:r>
                <a:rPr sz="1100" b="1">
                  <a:solidFill>
                    <a:srgbClr val="000000">
                      <a:alpha val="100000"/>
                    </a:srgbClr>
                  </a:solidFill>
                  <a:latin typeface="Calibri"/>
                  <a:cs typeface="Calibri"/>
                </a:rPr>
                <a:t>Age at onset</a:t>
              </a:r>
            </a:p>
          </p:txBody>
        </p:sp>
        <p:sp>
          <p:nvSpPr>
            <p:cNvPr id="102" name="tx102"/>
            <p:cNvSpPr/>
            <p:nvPr/>
          </p:nvSpPr>
          <p:spPr>
            <a:xfrm rot="-5400000">
              <a:off x="-108475" y="5094982"/>
              <a:ext cx="967258" cy="97035"/>
            </a:xfrm>
            <a:prstGeom prst="rect">
              <a:avLst/>
            </a:prstGeom>
            <a:noFill/>
          </p:spPr>
          <p:txBody>
            <a:bodyPr wrap="none" lIns="0" tIns="0" rIns="0" bIns="0" anchor="ctr" anchorCtr="1"/>
            <a:lstStyle/>
            <a:p>
              <a:pPr>
                <a:lnSpc>
                  <a:spcPts val="1100"/>
                </a:lnSpc>
              </a:pPr>
              <a:r>
                <a:rPr sz="1100" b="1">
                  <a:solidFill>
                    <a:srgbClr val="000000">
                      <a:alpha val="100000"/>
                    </a:srgbClr>
                  </a:solidFill>
                  <a:latin typeface="Calibri"/>
                  <a:cs typeface="Calibri"/>
                </a:rPr>
                <a:t>Number of cases</a:t>
              </a:r>
            </a:p>
          </p:txBody>
        </p:sp>
        <p:sp>
          <p:nvSpPr>
            <p:cNvPr id="103" name="tx103"/>
            <p:cNvSpPr/>
            <p:nvPr/>
          </p:nvSpPr>
          <p:spPr>
            <a:xfrm>
              <a:off x="1656708" y="4249697"/>
              <a:ext cx="4108462" cy="108942"/>
            </a:xfrm>
            <a:prstGeom prst="rect">
              <a:avLst/>
            </a:prstGeom>
            <a:noFill/>
          </p:spPr>
          <p:txBody>
            <a:bodyPr wrap="none" lIns="0" tIns="0" rIns="0" bIns="0" anchor="ctr" anchorCtr="1"/>
            <a:lstStyle/>
            <a:p>
              <a:pPr>
                <a:lnSpc>
                  <a:spcPts val="990"/>
                </a:lnSpc>
              </a:pPr>
              <a:r>
                <a:rPr sz="990" b="1">
                  <a:solidFill>
                    <a:srgbClr val="000000">
                      <a:alpha val="100000"/>
                    </a:srgbClr>
                  </a:solidFill>
                  <a:latin typeface="Calibri"/>
                  <a:cs typeface="Calibri"/>
                </a:rPr>
                <a:t>Turkey age distribution, vaccination status, and incidence, 2018-02 to 2019-01</a:t>
              </a:r>
            </a:p>
          </p:txBody>
        </p:sp>
        <p:sp>
          <p:nvSpPr>
            <p:cNvPr id="104" name="pt104"/>
            <p:cNvSpPr/>
            <p:nvPr/>
          </p:nvSpPr>
          <p:spPr>
            <a:xfrm>
              <a:off x="1383347" y="4731067"/>
              <a:ext cx="62865" cy="62865"/>
            </a:xfrm>
            <a:prstGeom prst="ellipse">
              <a:avLst/>
            </a:prstGeom>
            <a:ln w="9525" cap="rnd">
              <a:solidFill>
                <a:srgbClr val="000000">
                  <a:alpha val="100000"/>
                </a:srgbClr>
              </a:solidFill>
              <a:prstDash val="solid"/>
              <a:round/>
            </a:ln>
          </p:spPr>
          <p:txBody>
            <a:bodyPr/>
            <a:lstStyle/>
            <a:p>
              <a:endParaRPr/>
            </a:p>
          </p:txBody>
        </p:sp>
        <p:sp>
          <p:nvSpPr>
            <p:cNvPr id="105" name="pt105"/>
            <p:cNvSpPr/>
            <p:nvPr/>
          </p:nvSpPr>
          <p:spPr>
            <a:xfrm>
              <a:off x="2148734" y="5424702"/>
              <a:ext cx="62865" cy="62865"/>
            </a:xfrm>
            <a:prstGeom prst="ellipse">
              <a:avLst/>
            </a:prstGeom>
            <a:ln w="9525" cap="rnd">
              <a:solidFill>
                <a:srgbClr val="000000">
                  <a:alpha val="100000"/>
                </a:srgbClr>
              </a:solidFill>
              <a:prstDash val="solid"/>
              <a:round/>
            </a:ln>
          </p:spPr>
          <p:txBody>
            <a:bodyPr/>
            <a:lstStyle/>
            <a:p>
              <a:endParaRPr/>
            </a:p>
          </p:txBody>
        </p:sp>
        <p:sp>
          <p:nvSpPr>
            <p:cNvPr id="106" name="pt106"/>
            <p:cNvSpPr/>
            <p:nvPr/>
          </p:nvSpPr>
          <p:spPr>
            <a:xfrm>
              <a:off x="2914120" y="5609057"/>
              <a:ext cx="62865" cy="62865"/>
            </a:xfrm>
            <a:prstGeom prst="ellipse">
              <a:avLst/>
            </a:prstGeom>
            <a:ln w="9525" cap="rnd">
              <a:solidFill>
                <a:srgbClr val="000000">
                  <a:alpha val="100000"/>
                </a:srgbClr>
              </a:solidFill>
              <a:prstDash val="solid"/>
              <a:round/>
            </a:ln>
          </p:spPr>
          <p:txBody>
            <a:bodyPr/>
            <a:lstStyle/>
            <a:p>
              <a:endParaRPr/>
            </a:p>
          </p:txBody>
        </p:sp>
        <p:sp>
          <p:nvSpPr>
            <p:cNvPr id="107" name="pt107"/>
            <p:cNvSpPr/>
            <p:nvPr/>
          </p:nvSpPr>
          <p:spPr>
            <a:xfrm>
              <a:off x="3679507" y="5651305"/>
              <a:ext cx="62865" cy="62865"/>
            </a:xfrm>
            <a:prstGeom prst="ellipse">
              <a:avLst/>
            </a:prstGeom>
            <a:ln w="9525" cap="rnd">
              <a:solidFill>
                <a:srgbClr val="000000">
                  <a:alpha val="100000"/>
                </a:srgbClr>
              </a:solidFill>
              <a:prstDash val="solid"/>
              <a:round/>
            </a:ln>
          </p:spPr>
          <p:txBody>
            <a:bodyPr/>
            <a:lstStyle/>
            <a:p>
              <a:endParaRPr/>
            </a:p>
          </p:txBody>
        </p:sp>
        <p:sp>
          <p:nvSpPr>
            <p:cNvPr id="108" name="pt108"/>
            <p:cNvSpPr/>
            <p:nvPr/>
          </p:nvSpPr>
          <p:spPr>
            <a:xfrm>
              <a:off x="4444894" y="5654377"/>
              <a:ext cx="62865" cy="62865"/>
            </a:xfrm>
            <a:prstGeom prst="ellipse">
              <a:avLst/>
            </a:prstGeom>
            <a:ln w="9525" cap="rnd">
              <a:solidFill>
                <a:srgbClr val="000000">
                  <a:alpha val="100000"/>
                </a:srgbClr>
              </a:solidFill>
              <a:prstDash val="solid"/>
              <a:round/>
            </a:ln>
          </p:spPr>
          <p:txBody>
            <a:bodyPr/>
            <a:lstStyle/>
            <a:p>
              <a:endParaRPr/>
            </a:p>
          </p:txBody>
        </p:sp>
        <p:sp>
          <p:nvSpPr>
            <p:cNvPr id="109" name="pt109"/>
            <p:cNvSpPr/>
            <p:nvPr/>
          </p:nvSpPr>
          <p:spPr>
            <a:xfrm>
              <a:off x="5210280" y="5657450"/>
              <a:ext cx="62865" cy="62865"/>
            </a:xfrm>
            <a:prstGeom prst="ellipse">
              <a:avLst/>
            </a:prstGeom>
            <a:ln w="9525" cap="rnd">
              <a:solidFill>
                <a:srgbClr val="000000">
                  <a:alpha val="100000"/>
                </a:srgbClr>
              </a:solidFill>
              <a:prstDash val="solid"/>
              <a:round/>
            </a:ln>
          </p:spPr>
          <p:txBody>
            <a:bodyPr/>
            <a:lstStyle/>
            <a:p>
              <a:endParaRPr/>
            </a:p>
          </p:txBody>
        </p:sp>
        <p:sp>
          <p:nvSpPr>
            <p:cNvPr id="110" name="pt110"/>
            <p:cNvSpPr/>
            <p:nvPr/>
          </p:nvSpPr>
          <p:spPr>
            <a:xfrm>
              <a:off x="5975667" y="5680494"/>
              <a:ext cx="62865" cy="62865"/>
            </a:xfrm>
            <a:prstGeom prst="ellipse">
              <a:avLst/>
            </a:prstGeom>
            <a:ln w="9525" cap="rnd">
              <a:solidFill>
                <a:srgbClr val="000000">
                  <a:alpha val="100000"/>
                </a:srgbClr>
              </a:solidFill>
              <a:prstDash val="solid"/>
              <a:round/>
            </a:ln>
          </p:spPr>
          <p:txBody>
            <a:bodyPr/>
            <a:lstStyle/>
            <a:p>
              <a:endParaRPr/>
            </a:p>
          </p:txBody>
        </p:sp>
        <p:sp>
          <p:nvSpPr>
            <p:cNvPr id="111" name="pl111"/>
            <p:cNvSpPr/>
            <p:nvPr/>
          </p:nvSpPr>
          <p:spPr>
            <a:xfrm>
              <a:off x="1127759" y="4526280"/>
              <a:ext cx="5166360" cy="1234439"/>
            </a:xfrm>
            <a:custGeom>
              <a:avLst/>
              <a:gdLst/>
              <a:ahLst/>
              <a:cxnLst/>
              <a:rect l="0" t="0" r="0" b="0"/>
              <a:pathLst>
                <a:path w="5166360" h="1234439">
                  <a:moveTo>
                    <a:pt x="0" y="1234439"/>
                  </a:moveTo>
                  <a:lnTo>
                    <a:pt x="5166360" y="1234439"/>
                  </a:lnTo>
                  <a:lnTo>
                    <a:pt x="5166360" y="0"/>
                  </a:lnTo>
                  <a:lnTo>
                    <a:pt x="0" y="0"/>
                  </a:lnTo>
                  <a:lnTo>
                    <a:pt x="0" y="1234439"/>
                  </a:lnTo>
                </a:path>
              </a:pathLst>
            </a:custGeom>
            <a:ln w="9525" cap="rnd">
              <a:solidFill>
                <a:srgbClr val="000000">
                  <a:alpha val="100000"/>
                </a:srgbClr>
              </a:solidFill>
              <a:prstDash val="solid"/>
              <a:round/>
            </a:ln>
          </p:spPr>
          <p:txBody>
            <a:bodyPr/>
            <a:lstStyle/>
            <a:p>
              <a:endParaRPr/>
            </a:p>
          </p:txBody>
        </p:sp>
        <p:sp>
          <p:nvSpPr>
            <p:cNvPr id="112" name="pl112"/>
            <p:cNvSpPr/>
            <p:nvPr/>
          </p:nvSpPr>
          <p:spPr>
            <a:xfrm>
              <a:off x="1414780" y="4762500"/>
              <a:ext cx="4592320" cy="949427"/>
            </a:xfrm>
            <a:custGeom>
              <a:avLst/>
              <a:gdLst/>
              <a:ahLst/>
              <a:cxnLst/>
              <a:rect l="0" t="0" r="0" b="0"/>
              <a:pathLst>
                <a:path w="4592319" h="949427">
                  <a:moveTo>
                    <a:pt x="0" y="0"/>
                  </a:moveTo>
                  <a:lnTo>
                    <a:pt x="765386" y="693635"/>
                  </a:lnTo>
                  <a:lnTo>
                    <a:pt x="1530773" y="877989"/>
                  </a:lnTo>
                  <a:lnTo>
                    <a:pt x="2296159" y="920237"/>
                  </a:lnTo>
                  <a:lnTo>
                    <a:pt x="3061546" y="923310"/>
                  </a:lnTo>
                  <a:lnTo>
                    <a:pt x="3826933" y="926383"/>
                  </a:lnTo>
                  <a:lnTo>
                    <a:pt x="4592319" y="949427"/>
                  </a:lnTo>
                </a:path>
              </a:pathLst>
            </a:custGeom>
            <a:ln w="28575" cap="rnd">
              <a:solidFill>
                <a:srgbClr val="00008B">
                  <a:alpha val="100000"/>
                </a:srgbClr>
              </a:solidFill>
              <a:prstDash val="solid"/>
              <a:round/>
            </a:ln>
          </p:spPr>
          <p:txBody>
            <a:bodyPr/>
            <a:lstStyle/>
            <a:p>
              <a:endParaRPr/>
            </a:p>
          </p:txBody>
        </p:sp>
        <p:sp>
          <p:nvSpPr>
            <p:cNvPr id="113" name="pl113"/>
            <p:cNvSpPr/>
            <p:nvPr/>
          </p:nvSpPr>
          <p:spPr>
            <a:xfrm>
              <a:off x="6294120" y="4639596"/>
              <a:ext cx="0" cy="1075403"/>
            </a:xfrm>
            <a:custGeom>
              <a:avLst/>
              <a:gdLst/>
              <a:ahLst/>
              <a:cxnLst/>
              <a:rect l="0" t="0" r="0" b="0"/>
              <a:pathLst>
                <a:path h="1075403">
                  <a:moveTo>
                    <a:pt x="0" y="1075403"/>
                  </a:moveTo>
                  <a:lnTo>
                    <a:pt x="0" y="0"/>
                  </a:lnTo>
                </a:path>
              </a:pathLst>
            </a:custGeom>
            <a:ln w="9525" cap="rnd">
              <a:solidFill>
                <a:srgbClr val="00008B">
                  <a:alpha val="100000"/>
                </a:srgbClr>
              </a:solidFill>
              <a:prstDash val="solid"/>
              <a:round/>
            </a:ln>
          </p:spPr>
          <p:txBody>
            <a:bodyPr/>
            <a:lstStyle/>
            <a:p>
              <a:endParaRPr/>
            </a:p>
          </p:txBody>
        </p:sp>
        <p:sp>
          <p:nvSpPr>
            <p:cNvPr id="114" name="pl114"/>
            <p:cNvSpPr/>
            <p:nvPr/>
          </p:nvSpPr>
          <p:spPr>
            <a:xfrm>
              <a:off x="6294120" y="5715000"/>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15" name="pl115"/>
            <p:cNvSpPr/>
            <p:nvPr/>
          </p:nvSpPr>
          <p:spPr>
            <a:xfrm>
              <a:off x="6294120" y="5561370"/>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16" name="pl116"/>
            <p:cNvSpPr/>
            <p:nvPr/>
          </p:nvSpPr>
          <p:spPr>
            <a:xfrm>
              <a:off x="6294120" y="5407741"/>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17" name="pl117"/>
            <p:cNvSpPr/>
            <p:nvPr/>
          </p:nvSpPr>
          <p:spPr>
            <a:xfrm>
              <a:off x="6294120" y="5254112"/>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18" name="pl118"/>
            <p:cNvSpPr/>
            <p:nvPr/>
          </p:nvSpPr>
          <p:spPr>
            <a:xfrm>
              <a:off x="6294120" y="5100483"/>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19" name="pl119"/>
            <p:cNvSpPr/>
            <p:nvPr/>
          </p:nvSpPr>
          <p:spPr>
            <a:xfrm>
              <a:off x="6294120" y="4946854"/>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20" name="pl120"/>
            <p:cNvSpPr/>
            <p:nvPr/>
          </p:nvSpPr>
          <p:spPr>
            <a:xfrm>
              <a:off x="6294120" y="4793225"/>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21" name="pl121"/>
            <p:cNvSpPr/>
            <p:nvPr/>
          </p:nvSpPr>
          <p:spPr>
            <a:xfrm>
              <a:off x="6294120" y="4639596"/>
              <a:ext cx="83819" cy="0"/>
            </a:xfrm>
            <a:custGeom>
              <a:avLst/>
              <a:gdLst/>
              <a:ahLst/>
              <a:cxnLst/>
              <a:rect l="0" t="0" r="0" b="0"/>
              <a:pathLst>
                <a:path w="83819">
                  <a:moveTo>
                    <a:pt x="0" y="0"/>
                  </a:moveTo>
                  <a:lnTo>
                    <a:pt x="83819" y="0"/>
                  </a:lnTo>
                </a:path>
              </a:pathLst>
            </a:custGeom>
            <a:ln w="9525" cap="rnd">
              <a:solidFill>
                <a:srgbClr val="00008B">
                  <a:alpha val="100000"/>
                </a:srgbClr>
              </a:solidFill>
              <a:prstDash val="solid"/>
              <a:round/>
            </a:ln>
          </p:spPr>
          <p:txBody>
            <a:bodyPr/>
            <a:lstStyle/>
            <a:p>
              <a:endParaRPr/>
            </a:p>
          </p:txBody>
        </p:sp>
        <p:sp>
          <p:nvSpPr>
            <p:cNvPr id="122" name="tx122"/>
            <p:cNvSpPr/>
            <p:nvPr/>
          </p:nvSpPr>
          <p:spPr>
            <a:xfrm>
              <a:off x="6461760" y="5668267"/>
              <a:ext cx="70804"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0</a:t>
              </a:r>
            </a:p>
          </p:txBody>
        </p:sp>
        <p:sp>
          <p:nvSpPr>
            <p:cNvPr id="123" name="tx123"/>
            <p:cNvSpPr/>
            <p:nvPr/>
          </p:nvSpPr>
          <p:spPr>
            <a:xfrm>
              <a:off x="6461760" y="5514638"/>
              <a:ext cx="141609"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20</a:t>
              </a:r>
            </a:p>
          </p:txBody>
        </p:sp>
        <p:sp>
          <p:nvSpPr>
            <p:cNvPr id="124" name="tx124"/>
            <p:cNvSpPr/>
            <p:nvPr/>
          </p:nvSpPr>
          <p:spPr>
            <a:xfrm>
              <a:off x="6461760" y="5361009"/>
              <a:ext cx="141609"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40</a:t>
              </a:r>
            </a:p>
          </p:txBody>
        </p:sp>
        <p:sp>
          <p:nvSpPr>
            <p:cNvPr id="125" name="tx125"/>
            <p:cNvSpPr/>
            <p:nvPr/>
          </p:nvSpPr>
          <p:spPr>
            <a:xfrm>
              <a:off x="6461760" y="5207380"/>
              <a:ext cx="141609"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60</a:t>
              </a:r>
            </a:p>
          </p:txBody>
        </p:sp>
        <p:sp>
          <p:nvSpPr>
            <p:cNvPr id="126" name="tx126"/>
            <p:cNvSpPr/>
            <p:nvPr/>
          </p:nvSpPr>
          <p:spPr>
            <a:xfrm>
              <a:off x="6461760" y="5053751"/>
              <a:ext cx="141609"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80</a:t>
              </a:r>
            </a:p>
          </p:txBody>
        </p:sp>
        <p:sp>
          <p:nvSpPr>
            <p:cNvPr id="127" name="tx127"/>
            <p:cNvSpPr/>
            <p:nvPr/>
          </p:nvSpPr>
          <p:spPr>
            <a:xfrm>
              <a:off x="6461760" y="4900122"/>
              <a:ext cx="212414"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100</a:t>
              </a:r>
            </a:p>
          </p:txBody>
        </p:sp>
        <p:sp>
          <p:nvSpPr>
            <p:cNvPr id="128" name="tx128"/>
            <p:cNvSpPr/>
            <p:nvPr/>
          </p:nvSpPr>
          <p:spPr>
            <a:xfrm>
              <a:off x="6461760" y="4746493"/>
              <a:ext cx="212414"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120</a:t>
              </a:r>
            </a:p>
          </p:txBody>
        </p:sp>
        <p:sp>
          <p:nvSpPr>
            <p:cNvPr id="129" name="tx129"/>
            <p:cNvSpPr/>
            <p:nvPr/>
          </p:nvSpPr>
          <p:spPr>
            <a:xfrm>
              <a:off x="6461760" y="4592864"/>
              <a:ext cx="212414" cy="90884"/>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140</a:t>
              </a:r>
            </a:p>
          </p:txBody>
        </p:sp>
        <p:sp>
          <p:nvSpPr>
            <p:cNvPr id="130" name="tx130"/>
            <p:cNvSpPr/>
            <p:nvPr/>
          </p:nvSpPr>
          <p:spPr>
            <a:xfrm rot="-5400000">
              <a:off x="6057301" y="5083770"/>
              <a:ext cx="1628241" cy="119459"/>
            </a:xfrm>
            <a:prstGeom prst="rect">
              <a:avLst/>
            </a:prstGeom>
            <a:noFill/>
          </p:spPr>
          <p:txBody>
            <a:bodyPr wrap="none" lIns="0" tIns="0" rIns="0" bIns="0" anchor="ctr" anchorCtr="1"/>
            <a:lstStyle/>
            <a:p>
              <a:pPr>
                <a:lnSpc>
                  <a:spcPts val="1100"/>
                </a:lnSpc>
              </a:pPr>
              <a:r>
                <a:rPr sz="1100">
                  <a:solidFill>
                    <a:srgbClr val="00008B">
                      <a:alpha val="100000"/>
                    </a:srgbClr>
                  </a:solidFill>
                  <a:latin typeface="Calibri"/>
                  <a:cs typeface="Calibri"/>
                </a:rPr>
                <a:t>Incidence rate per 1,000,000</a:t>
              </a:r>
            </a:p>
          </p:txBody>
        </p:sp>
        <p:sp>
          <p:nvSpPr>
            <p:cNvPr id="131" name="tx131"/>
            <p:cNvSpPr/>
            <p:nvPr/>
          </p:nvSpPr>
          <p:spPr>
            <a:xfrm>
              <a:off x="1318227" y="4654351"/>
              <a:ext cx="193104" cy="82153"/>
            </a:xfrm>
            <a:prstGeom prst="rect">
              <a:avLst/>
            </a:prstGeom>
            <a:noFill/>
          </p:spPr>
          <p:txBody>
            <a:bodyPr wrap="none" lIns="0" tIns="0" rIns="0" bIns="0" anchor="ctr" anchorCtr="1"/>
            <a:lstStyle/>
            <a:p>
              <a:pPr>
                <a:lnSpc>
                  <a:spcPts val="990"/>
                </a:lnSpc>
              </a:pPr>
              <a:r>
                <a:rPr sz="990" b="1" dirty="0">
                  <a:solidFill>
                    <a:srgbClr val="000000">
                      <a:alpha val="100000"/>
                    </a:srgbClr>
                  </a:solidFill>
                  <a:latin typeface="Calibri"/>
                  <a:cs typeface="Calibri"/>
                </a:rPr>
                <a:t>124</a:t>
              </a:r>
            </a:p>
          </p:txBody>
        </p:sp>
        <p:sp>
          <p:nvSpPr>
            <p:cNvPr id="132" name="tx132"/>
            <p:cNvSpPr/>
            <p:nvPr/>
          </p:nvSpPr>
          <p:spPr>
            <a:xfrm>
              <a:off x="2066654" y="5346498"/>
              <a:ext cx="227024" cy="83145"/>
            </a:xfrm>
            <a:prstGeom prst="rect">
              <a:avLst/>
            </a:prstGeom>
            <a:noFill/>
          </p:spPr>
          <p:txBody>
            <a:bodyPr wrap="none" lIns="0" tIns="0" rIns="0" bIns="0" anchor="ctr" anchorCtr="1"/>
            <a:lstStyle/>
            <a:p>
              <a:pPr>
                <a:lnSpc>
                  <a:spcPts val="990"/>
                </a:lnSpc>
              </a:pPr>
              <a:r>
                <a:rPr sz="990" b="1">
                  <a:solidFill>
                    <a:srgbClr val="000000">
                      <a:alpha val="100000"/>
                    </a:srgbClr>
                  </a:solidFill>
                  <a:latin typeface="Calibri"/>
                  <a:cs typeface="Calibri"/>
                </a:rPr>
                <a:t>33.7</a:t>
              </a:r>
            </a:p>
          </p:txBody>
        </p:sp>
        <p:sp>
          <p:nvSpPr>
            <p:cNvPr id="133" name="tx133"/>
            <p:cNvSpPr/>
            <p:nvPr/>
          </p:nvSpPr>
          <p:spPr>
            <a:xfrm>
              <a:off x="2864224" y="5530853"/>
              <a:ext cx="162656" cy="83145"/>
            </a:xfrm>
            <a:prstGeom prst="rect">
              <a:avLst/>
            </a:prstGeom>
            <a:noFill/>
          </p:spPr>
          <p:txBody>
            <a:bodyPr wrap="none" lIns="0" tIns="0" rIns="0" bIns="0" anchor="ctr" anchorCtr="1"/>
            <a:lstStyle/>
            <a:p>
              <a:pPr>
                <a:lnSpc>
                  <a:spcPts val="990"/>
                </a:lnSpc>
              </a:pPr>
              <a:r>
                <a:rPr sz="990" b="1">
                  <a:solidFill>
                    <a:srgbClr val="000000">
                      <a:alpha val="100000"/>
                    </a:srgbClr>
                  </a:solidFill>
                  <a:latin typeface="Calibri"/>
                  <a:cs typeface="Calibri"/>
                </a:rPr>
                <a:t>9.7</a:t>
              </a:r>
            </a:p>
          </p:txBody>
        </p:sp>
        <p:sp>
          <p:nvSpPr>
            <p:cNvPr id="134" name="tx134"/>
            <p:cNvSpPr/>
            <p:nvPr/>
          </p:nvSpPr>
          <p:spPr>
            <a:xfrm>
              <a:off x="3629611" y="5573994"/>
              <a:ext cx="162656" cy="82550"/>
            </a:xfrm>
            <a:prstGeom prst="rect">
              <a:avLst/>
            </a:prstGeom>
            <a:noFill/>
          </p:spPr>
          <p:txBody>
            <a:bodyPr wrap="none" lIns="0" tIns="0" rIns="0" bIns="0" anchor="ctr" anchorCtr="1"/>
            <a:lstStyle/>
            <a:p>
              <a:pPr>
                <a:lnSpc>
                  <a:spcPts val="990"/>
                </a:lnSpc>
              </a:pPr>
              <a:r>
                <a:rPr sz="990" b="1">
                  <a:solidFill>
                    <a:srgbClr val="000000">
                      <a:alpha val="100000"/>
                    </a:srgbClr>
                  </a:solidFill>
                  <a:latin typeface="Calibri"/>
                  <a:cs typeface="Calibri"/>
                </a:rPr>
                <a:t>4.2</a:t>
              </a:r>
            </a:p>
          </p:txBody>
        </p:sp>
        <p:sp>
          <p:nvSpPr>
            <p:cNvPr id="135" name="tx135"/>
            <p:cNvSpPr/>
            <p:nvPr/>
          </p:nvSpPr>
          <p:spPr>
            <a:xfrm>
              <a:off x="4394998" y="5576173"/>
              <a:ext cx="162656" cy="83145"/>
            </a:xfrm>
            <a:prstGeom prst="rect">
              <a:avLst/>
            </a:prstGeom>
            <a:noFill/>
          </p:spPr>
          <p:txBody>
            <a:bodyPr wrap="none" lIns="0" tIns="0" rIns="0" bIns="0" anchor="ctr" anchorCtr="1"/>
            <a:lstStyle/>
            <a:p>
              <a:pPr>
                <a:lnSpc>
                  <a:spcPts val="990"/>
                </a:lnSpc>
              </a:pPr>
              <a:r>
                <a:rPr sz="990" b="1">
                  <a:solidFill>
                    <a:srgbClr val="000000">
                      <a:alpha val="100000"/>
                    </a:srgbClr>
                  </a:solidFill>
                  <a:latin typeface="Calibri"/>
                  <a:cs typeface="Calibri"/>
                </a:rPr>
                <a:t>3.8</a:t>
              </a:r>
            </a:p>
          </p:txBody>
        </p:sp>
        <p:sp>
          <p:nvSpPr>
            <p:cNvPr id="136" name="tx136"/>
            <p:cNvSpPr/>
            <p:nvPr/>
          </p:nvSpPr>
          <p:spPr>
            <a:xfrm>
              <a:off x="5160384" y="5579246"/>
              <a:ext cx="162656" cy="83145"/>
            </a:xfrm>
            <a:prstGeom prst="rect">
              <a:avLst/>
            </a:prstGeom>
            <a:noFill/>
          </p:spPr>
          <p:txBody>
            <a:bodyPr wrap="none" lIns="0" tIns="0" rIns="0" bIns="0" anchor="ctr" anchorCtr="1"/>
            <a:lstStyle/>
            <a:p>
              <a:pPr>
                <a:lnSpc>
                  <a:spcPts val="990"/>
                </a:lnSpc>
              </a:pPr>
              <a:r>
                <a:rPr sz="990" b="1">
                  <a:solidFill>
                    <a:srgbClr val="000000">
                      <a:alpha val="100000"/>
                    </a:srgbClr>
                  </a:solidFill>
                  <a:latin typeface="Calibri"/>
                  <a:cs typeface="Calibri"/>
                </a:rPr>
                <a:t>3.4</a:t>
              </a:r>
            </a:p>
          </p:txBody>
        </p:sp>
        <p:sp>
          <p:nvSpPr>
            <p:cNvPr id="137" name="tx137"/>
            <p:cNvSpPr/>
            <p:nvPr/>
          </p:nvSpPr>
          <p:spPr>
            <a:xfrm>
              <a:off x="5925771" y="5602290"/>
              <a:ext cx="162656" cy="83145"/>
            </a:xfrm>
            <a:prstGeom prst="rect">
              <a:avLst/>
            </a:prstGeom>
            <a:noFill/>
          </p:spPr>
          <p:txBody>
            <a:bodyPr wrap="none" lIns="0" tIns="0" rIns="0" bIns="0" anchor="ctr" anchorCtr="1"/>
            <a:lstStyle/>
            <a:p>
              <a:pPr>
                <a:lnSpc>
                  <a:spcPts val="990"/>
                </a:lnSpc>
              </a:pPr>
              <a:r>
                <a:rPr sz="990" b="1">
                  <a:solidFill>
                    <a:srgbClr val="000000">
                      <a:alpha val="100000"/>
                    </a:srgbClr>
                  </a:solidFill>
                  <a:latin typeface="Calibri"/>
                  <a:cs typeface="Calibri"/>
                </a:rPr>
                <a:t>0.4</a:t>
              </a:r>
            </a:p>
          </p:txBody>
        </p:sp>
      </p:grpSp>
      <p:graphicFrame>
        <p:nvGraphicFramePr>
          <p:cNvPr id="4" name="nvGraphicFrame 4"/>
          <p:cNvGraphicFramePr>
            <a:graphicFrameLocks noGrp="1"/>
          </p:cNvGraphicFramePr>
          <p:nvPr/>
        </p:nvGraphicFramePr>
        <p:xfrm>
          <a:off x="8839200" y="4114800"/>
          <a:ext cx="1463040" cy="2575560"/>
        </p:xfrm>
        <a:graphic>
          <a:graphicData uri="http://schemas.openxmlformats.org/drawingml/2006/table">
            <a:tbl>
              <a:tblPr/>
              <a:tblGrid>
                <a:gridCol w="640080">
                  <a:extLst>
                    <a:ext uri="{9D8B030D-6E8A-4147-A177-3AD203B41FA5}">
                      <a16:colId xmlns:a16="http://schemas.microsoft.com/office/drawing/2014/main" xmlns="" val="20000"/>
                    </a:ext>
                  </a:extLst>
                </a:gridCol>
                <a:gridCol w="822960">
                  <a:extLst>
                    <a:ext uri="{9D8B030D-6E8A-4147-A177-3AD203B41FA5}">
                      <a16:colId xmlns:a16="http://schemas.microsoft.com/office/drawing/2014/main" xmlns="" val="20001"/>
                    </a:ext>
                  </a:extLst>
                </a:gridCol>
              </a:tblGrid>
              <a:tr h="0">
                <a:tc>
                  <a:txBody>
                    <a:bodyPr/>
                    <a:lstStyle/>
                    <a:p>
                      <a:pPr marL="12700" marR="12700" indent="0" algn="ctr">
                        <a:spcBef>
                          <a:spcPts val="100"/>
                        </a:spcBef>
                        <a:spcAft>
                          <a:spcPts val="100"/>
                        </a:spcAft>
                        <a:buNone/>
                      </a:pPr>
                      <a:r>
                        <a:rPr sz="900" b="1">
                          <a:solidFill>
                            <a:srgbClr val="FFFFFF">
                              <a:alpha val="100000"/>
                            </a:srgbClr>
                          </a:solidFill>
                          <a:latin typeface="Calibri"/>
                          <a:ea typeface="Calibri"/>
                          <a:cs typeface="Calibri"/>
                        </a:rPr>
                        <a:t>Year</a:t>
                      </a:r>
                    </a:p>
                  </a:txBody>
                  <a:tcPr marL="12700" marR="127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00557F">
                        <a:alpha val="100000"/>
                      </a:srgbClr>
                    </a:solidFill>
                  </a:tcPr>
                </a:tc>
                <a:tc>
                  <a:txBody>
                    <a:bodyPr/>
                    <a:lstStyle/>
                    <a:p>
                      <a:pPr marL="12700" marR="12700" indent="0" algn="ctr">
                        <a:spcBef>
                          <a:spcPts val="100"/>
                        </a:spcBef>
                        <a:spcAft>
                          <a:spcPts val="100"/>
                        </a:spcAft>
                        <a:buNone/>
                      </a:pPr>
                      <a:r>
                        <a:rPr sz="900" b="1">
                          <a:solidFill>
                            <a:srgbClr val="FFFFFF">
                              <a:alpha val="100000"/>
                            </a:srgbClr>
                          </a:solidFill>
                          <a:latin typeface="Calibri"/>
                          <a:ea typeface="Calibri"/>
                          <a:cs typeface="Calibri"/>
                        </a:rPr>
                        <a:t>Confirmed Cases</a:t>
                      </a:r>
                    </a:p>
                  </a:txBody>
                  <a:tcPr marL="12700" marR="127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xmlns="" val="10000"/>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2006</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34</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1"/>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2007</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3</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2"/>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2008</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3</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3"/>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2009</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8</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4"/>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2010</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15</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5"/>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2011</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105</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6"/>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2012</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698</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7"/>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2013</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7415</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8"/>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2014</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572</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09"/>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2015</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342</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10"/>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2016</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9</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11"/>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2017</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69</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12"/>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2018</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 568</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13"/>
                  </a:ext>
                </a:extLst>
              </a:tr>
              <a:tr h="0">
                <a:tc>
                  <a:txBody>
                    <a:bodyPr/>
                    <a:lstStyle/>
                    <a:p>
                      <a:pPr marL="12700" marR="12700" indent="0" algn="r">
                        <a:spcBef>
                          <a:spcPts val="100"/>
                        </a:spcBef>
                        <a:spcAft>
                          <a:spcPts val="100"/>
                        </a:spcAft>
                        <a:buNone/>
                      </a:pPr>
                      <a:r>
                        <a:rPr sz="900">
                          <a:solidFill>
                            <a:srgbClr val="000000">
                              <a:alpha val="100000"/>
                            </a:srgbClr>
                          </a:solidFill>
                          <a:latin typeface="Calibri"/>
                          <a:ea typeface="Calibri"/>
                          <a:cs typeface="Calibri"/>
                        </a:rPr>
                        <a:t>2019</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tc>
                  <a:txBody>
                    <a:bodyPr/>
                    <a:lstStyle/>
                    <a:p>
                      <a:pPr marL="12700" marR="12700" indent="0" algn="r">
                        <a:spcBef>
                          <a:spcPts val="100"/>
                        </a:spcBef>
                        <a:spcAft>
                          <a:spcPts val="100"/>
                        </a:spcAft>
                        <a:buNone/>
                      </a:pPr>
                      <a:r>
                        <a:rPr sz="900" dirty="0">
                          <a:solidFill>
                            <a:srgbClr val="000000">
                              <a:alpha val="100000"/>
                            </a:srgbClr>
                          </a:solidFill>
                          <a:latin typeface="Calibri"/>
                          <a:ea typeface="Calibri"/>
                          <a:cs typeface="Calibri"/>
                        </a:rPr>
                        <a:t>   0</a:t>
                      </a:r>
                    </a:p>
                  </a:txBody>
                  <a:tcPr marL="0" marR="25400" marT="12700" marB="12700" anchor="ctr">
                    <a:lnL w="12700">
                      <a:solidFill>
                        <a:srgbClr val="000000">
                          <a:alpha val="100000"/>
                        </a:srgbClr>
                      </a:solidFill>
                      <a:prstDash val="solid"/>
                    </a:lnL>
                    <a:lnR w="12700">
                      <a:solidFill>
                        <a:srgbClr val="000000">
                          <a:alpha val="100000"/>
                        </a:srgbClr>
                      </a:solidFill>
                      <a:prstDash val="solid"/>
                    </a:lnR>
                    <a:lnT w="12700">
                      <a:solidFill>
                        <a:srgbClr val="000000">
                          <a:alpha val="100000"/>
                        </a:srgbClr>
                      </a:solidFill>
                      <a:prstDash val="solid"/>
                    </a:lnT>
                    <a:lnB w="12700">
                      <a:solidFill>
                        <a:srgbClr val="000000">
                          <a:alpha val="100000"/>
                        </a:srgbClr>
                      </a:solidFill>
                      <a:prstDash val="solid"/>
                    </a:lnB>
                    <a:solidFill>
                      <a:srgbClr val="FFFFFF">
                        <a:alpha val="100000"/>
                      </a:srgbClr>
                    </a:solidFill>
                  </a:tcPr>
                </a:tc>
                <a:extLst>
                  <a:ext uri="{0D108BD9-81ED-4DB2-BD59-A6C34878D82A}">
                    <a16:rowId xmlns:a16="http://schemas.microsoft.com/office/drawing/2014/main" xmlns="" val="10014"/>
                  </a:ext>
                </a:extLst>
              </a:tr>
            </a:tbl>
          </a:graphicData>
        </a:graphic>
      </p:graphicFrame>
      <p:pic>
        <p:nvPicPr>
          <p:cNvPr id="439" name="Resim 438"/>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12205497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05F5F25C-B8D8-45F9-9C80-5699EEACB709}" type="datetime1">
              <a:rPr lang="en-GB" noProof="0" smtClean="0"/>
              <a:t>11/03/2019</a:t>
            </a:fld>
            <a:endParaRPr lang="en-GB" noProof="0"/>
          </a:p>
        </p:txBody>
      </p:sp>
      <p:sp>
        <p:nvSpPr>
          <p:cNvPr id="4" name="Altbilgi Yer Tutucusu 3"/>
          <p:cNvSpPr>
            <a:spLocks noGrp="1"/>
          </p:cNvSpPr>
          <p:nvPr>
            <p:ph type="ftr" sz="quarter" idx="11"/>
          </p:nvPr>
        </p:nvSpPr>
        <p:spPr/>
        <p:txBody>
          <a:bodyPr/>
          <a:lstStyle/>
          <a:p>
            <a:r>
              <a:rPr lang="en-GB" noProof="0" smtClean="0"/>
              <a:t>|     Title of the presentation</a:t>
            </a:r>
            <a:endParaRPr lang="en-GB" noProof="0"/>
          </a:p>
        </p:txBody>
      </p:sp>
      <p:sp>
        <p:nvSpPr>
          <p:cNvPr id="5" name="Slayt Numarası Yer Tutucusu 4"/>
          <p:cNvSpPr>
            <a:spLocks noGrp="1"/>
          </p:cNvSpPr>
          <p:nvPr>
            <p:ph type="sldNum" sz="quarter" idx="12"/>
          </p:nvPr>
        </p:nvSpPr>
        <p:spPr/>
        <p:txBody>
          <a:bodyPr/>
          <a:lstStyle/>
          <a:p>
            <a:fld id="{A74CE0EA-F3B5-4684-BA10-C594598FDB9C}" type="slidenum">
              <a:rPr lang="en-GB" noProof="0" smtClean="0"/>
              <a:pPr/>
              <a:t>31</a:t>
            </a:fld>
            <a:endParaRPr lang="en-GB" noProof="0"/>
          </a:p>
        </p:txBody>
      </p:sp>
      <p:pic>
        <p:nvPicPr>
          <p:cNvPr id="9" name="Resim 8"/>
          <p:cNvPicPr>
            <a:picLocks noChangeAspect="1"/>
          </p:cNvPicPr>
          <p:nvPr/>
        </p:nvPicPr>
        <p:blipFill>
          <a:blip r:embed="rId2"/>
          <a:stretch>
            <a:fillRect/>
          </a:stretch>
        </p:blipFill>
        <p:spPr>
          <a:xfrm>
            <a:off x="673768" y="18027"/>
            <a:ext cx="3633537" cy="6481045"/>
          </a:xfrm>
          <a:prstGeom prst="rect">
            <a:avLst/>
          </a:prstGeom>
        </p:spPr>
      </p:pic>
      <p:pic>
        <p:nvPicPr>
          <p:cNvPr id="10" name="Resim 9"/>
          <p:cNvPicPr>
            <a:picLocks noChangeAspect="1"/>
          </p:cNvPicPr>
          <p:nvPr/>
        </p:nvPicPr>
        <p:blipFill>
          <a:blip r:embed="rId3"/>
          <a:stretch>
            <a:fillRect/>
          </a:stretch>
        </p:blipFill>
        <p:spPr>
          <a:xfrm>
            <a:off x="4612064" y="673769"/>
            <a:ext cx="7260475" cy="4836694"/>
          </a:xfrm>
          <a:prstGeom prst="rect">
            <a:avLst/>
          </a:prstGeom>
        </p:spPr>
      </p:pic>
      <p:pic>
        <p:nvPicPr>
          <p:cNvPr id="11" name="Resim 10"/>
          <p:cNvPicPr>
            <a:picLocks noChangeAspect="1"/>
          </p:cNvPicPr>
          <p:nvPr/>
        </p:nvPicPr>
        <p:blipFill>
          <a:blip r:embed="rId4"/>
          <a:stretch>
            <a:fillRect/>
          </a:stretch>
        </p:blipFill>
        <p:spPr>
          <a:xfrm>
            <a:off x="10729716" y="0"/>
            <a:ext cx="1462284" cy="879849"/>
          </a:xfrm>
          <a:prstGeom prst="rect">
            <a:avLst/>
          </a:prstGeom>
        </p:spPr>
      </p:pic>
    </p:spTree>
    <p:extLst>
      <p:ext uri="{BB962C8B-B14F-4D97-AF65-F5344CB8AC3E}">
        <p14:creationId xmlns:p14="http://schemas.microsoft.com/office/powerpoint/2010/main" val="1794999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dirty="0" err="1" smtClean="0"/>
              <a:t>Prof.Dr.Nusret</a:t>
            </a:r>
            <a:r>
              <a:rPr lang="en-US" dirty="0" smtClean="0"/>
              <a:t> </a:t>
            </a:r>
            <a:r>
              <a:rPr lang="en-US" dirty="0" err="1" smtClean="0"/>
              <a:t>Fişek</a:t>
            </a:r>
            <a:r>
              <a:rPr lang="en-US" dirty="0" smtClean="0"/>
              <a:t> </a:t>
            </a:r>
            <a:r>
              <a:rPr lang="en-US" dirty="0" err="1" smtClean="0"/>
              <a:t>Anma</a:t>
            </a:r>
            <a:r>
              <a:rPr lang="en-US" dirty="0" smtClean="0"/>
              <a:t> </a:t>
            </a:r>
            <a:r>
              <a:rPr lang="en-US" dirty="0" err="1" smtClean="0"/>
              <a:t>Etkinliği</a:t>
            </a:r>
            <a:r>
              <a:rPr lang="en-US" dirty="0" smtClean="0"/>
              <a:t>, 01.11.2018, </a:t>
            </a:r>
            <a:r>
              <a:rPr lang="en-US" dirty="0" err="1" smtClean="0"/>
              <a:t>Hacettepe</a:t>
            </a:r>
            <a:r>
              <a:rPr lang="en-US" dirty="0" smtClean="0"/>
              <a:t>,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32</a:t>
            </a:fld>
            <a:endParaRPr lang="en-US" dirty="0"/>
          </a:p>
        </p:txBody>
      </p:sp>
      <p:pic>
        <p:nvPicPr>
          <p:cNvPr id="11" name="Resim 10"/>
          <p:cNvPicPr>
            <a:picLocks noChangeAspect="1"/>
          </p:cNvPicPr>
          <p:nvPr/>
        </p:nvPicPr>
        <p:blipFill>
          <a:blip r:embed="rId2"/>
          <a:stretch>
            <a:fillRect/>
          </a:stretch>
        </p:blipFill>
        <p:spPr>
          <a:xfrm>
            <a:off x="4161767" y="317108"/>
            <a:ext cx="3418128" cy="5617110"/>
          </a:xfrm>
          <a:prstGeom prst="rect">
            <a:avLst/>
          </a:prstGeom>
        </p:spPr>
      </p:pic>
      <p:pic>
        <p:nvPicPr>
          <p:cNvPr id="14" name="Resim 13"/>
          <p:cNvPicPr>
            <a:picLocks noChangeAspect="1"/>
          </p:cNvPicPr>
          <p:nvPr/>
        </p:nvPicPr>
        <p:blipFill rotWithShape="1">
          <a:blip r:embed="rId3"/>
          <a:srcRect l="38052" t="15670" r="38566" b="12531"/>
          <a:stretch/>
        </p:blipFill>
        <p:spPr>
          <a:xfrm>
            <a:off x="7765090" y="261196"/>
            <a:ext cx="3616785" cy="5712377"/>
          </a:xfrm>
          <a:prstGeom prst="rect">
            <a:avLst/>
          </a:prstGeom>
        </p:spPr>
      </p:pic>
      <p:pic>
        <p:nvPicPr>
          <p:cNvPr id="5" name="Resim 4"/>
          <p:cNvPicPr>
            <a:picLocks noChangeAspect="1"/>
          </p:cNvPicPr>
          <p:nvPr/>
        </p:nvPicPr>
        <p:blipFill>
          <a:blip r:embed="rId4"/>
          <a:stretch>
            <a:fillRect/>
          </a:stretch>
        </p:blipFill>
        <p:spPr>
          <a:xfrm>
            <a:off x="290416" y="261198"/>
            <a:ext cx="3686156" cy="5673020"/>
          </a:xfrm>
          <a:prstGeom prst="rect">
            <a:avLst/>
          </a:prstGeom>
        </p:spPr>
      </p:pic>
    </p:spTree>
    <p:extLst>
      <p:ext uri="{BB962C8B-B14F-4D97-AF65-F5344CB8AC3E}">
        <p14:creationId xmlns:p14="http://schemas.microsoft.com/office/powerpoint/2010/main" val="2704845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66800" y="300142"/>
            <a:ext cx="10058400" cy="1450757"/>
          </a:xfrm>
        </p:spPr>
        <p:txBody>
          <a:bodyPr>
            <a:normAutofit/>
          </a:bodyPr>
          <a:lstStyle/>
          <a:p>
            <a:pPr lvl="1" algn="ctr" rtl="0">
              <a:spcBef>
                <a:spcPct val="0"/>
              </a:spcBef>
            </a:pPr>
            <a:r>
              <a:rPr lang="tr-TR" sz="4800" b="1" dirty="0">
                <a:solidFill>
                  <a:srgbClr val="0000D2"/>
                </a:solidFill>
              </a:rPr>
              <a:t>Toplum bağışıklığı</a:t>
            </a:r>
            <a:br>
              <a:rPr lang="tr-TR" sz="4800" b="1" dirty="0">
                <a:solidFill>
                  <a:srgbClr val="0000D2"/>
                </a:solidFill>
              </a:rPr>
            </a:br>
            <a:endParaRPr lang="tr-TR" sz="2800" b="1" dirty="0">
              <a:solidFill>
                <a:srgbClr val="0000D2"/>
              </a:solidFill>
            </a:endParaRPr>
          </a:p>
        </p:txBody>
      </p:sp>
      <p:sp>
        <p:nvSpPr>
          <p:cNvPr id="4" name="Rectangle 3"/>
          <p:cNvSpPr>
            <a:spLocks noGrp="1" noChangeArrowheads="1"/>
          </p:cNvSpPr>
          <p:nvPr>
            <p:ph idx="1"/>
          </p:nvPr>
        </p:nvSpPr>
        <p:spPr>
          <a:xfrm>
            <a:off x="1299411" y="2141621"/>
            <a:ext cx="9825789" cy="3537284"/>
          </a:xfrm>
          <a:solidFill>
            <a:srgbClr val="FFFFCC"/>
          </a:solidFill>
          <a:ln>
            <a:solidFill>
              <a:schemeClr val="bg1"/>
            </a:solidFill>
            <a:miter lim="800000"/>
            <a:headEnd/>
            <a:tailEnd/>
          </a:ln>
        </p:spPr>
        <p:txBody>
          <a:bodyPr>
            <a:noAutofit/>
          </a:bodyPr>
          <a:lstStyle/>
          <a:p>
            <a:pPr algn="ctr">
              <a:buFontTx/>
              <a:buNone/>
            </a:pPr>
            <a:r>
              <a:rPr lang="tr-TR" altLang="tr-TR" sz="3600" dirty="0" smtClean="0"/>
              <a:t>    </a:t>
            </a:r>
            <a:r>
              <a:rPr lang="tr-TR" altLang="tr-TR" sz="3600" dirty="0"/>
              <a:t>Toplumdaki kişilerin </a:t>
            </a:r>
            <a:r>
              <a:rPr lang="tr-TR" altLang="tr-TR" sz="3600" b="1" dirty="0">
                <a:solidFill>
                  <a:srgbClr val="0000D2"/>
                </a:solidFill>
              </a:rPr>
              <a:t>büyük çoğunluğunun </a:t>
            </a:r>
          </a:p>
          <a:p>
            <a:pPr algn="ctr">
              <a:buFontTx/>
              <a:buNone/>
            </a:pPr>
            <a:r>
              <a:rPr lang="tr-TR" altLang="tr-TR" sz="3600" b="1" dirty="0">
                <a:solidFill>
                  <a:srgbClr val="0000D2"/>
                </a:solidFill>
              </a:rPr>
              <a:t>    bağışık olmalarına bağlı </a:t>
            </a:r>
            <a:r>
              <a:rPr lang="tr-TR" altLang="tr-TR" sz="3600" dirty="0"/>
              <a:t>olarak, </a:t>
            </a:r>
          </a:p>
          <a:p>
            <a:pPr algn="ctr">
              <a:buFontTx/>
              <a:buNone/>
            </a:pPr>
            <a:r>
              <a:rPr lang="tr-TR" altLang="tr-TR" sz="3600" b="1" dirty="0">
                <a:solidFill>
                  <a:srgbClr val="993300"/>
                </a:solidFill>
              </a:rPr>
              <a:t>    </a:t>
            </a:r>
            <a:r>
              <a:rPr lang="tr-TR" altLang="tr-TR" sz="3600" b="1" dirty="0">
                <a:solidFill>
                  <a:srgbClr val="C00000"/>
                </a:solidFill>
              </a:rPr>
              <a:t>enfeksiyon hastalıklarının </a:t>
            </a:r>
          </a:p>
          <a:p>
            <a:pPr algn="ctr">
              <a:buFontTx/>
              <a:buNone/>
            </a:pPr>
            <a:r>
              <a:rPr lang="tr-TR" altLang="tr-TR" sz="3600" b="1" dirty="0">
                <a:solidFill>
                  <a:srgbClr val="C00000"/>
                </a:solidFill>
              </a:rPr>
              <a:t>    ortaya çıkmasına ve yayılmasına,</a:t>
            </a:r>
          </a:p>
          <a:p>
            <a:pPr algn="ctr">
              <a:buFontTx/>
              <a:buNone/>
            </a:pPr>
            <a:r>
              <a:rPr lang="tr-TR" altLang="tr-TR" sz="3600" b="1" dirty="0">
                <a:solidFill>
                  <a:srgbClr val="C00000"/>
                </a:solidFill>
              </a:rPr>
              <a:t>    </a:t>
            </a:r>
            <a:r>
              <a:rPr lang="tr-TR" altLang="tr-TR" sz="3600" b="1" dirty="0">
                <a:solidFill>
                  <a:srgbClr val="0000D2"/>
                </a:solidFill>
              </a:rPr>
              <a:t>toplumun gösterdiği dirençtir.</a:t>
            </a:r>
            <a:endParaRPr lang="tr-TR" altLang="tr-TR" sz="2800" b="1" dirty="0">
              <a:solidFill>
                <a:srgbClr val="0000D2"/>
              </a:solidFill>
            </a:endParaRPr>
          </a:p>
        </p:txBody>
      </p:sp>
      <p:sp>
        <p:nvSpPr>
          <p:cNvPr id="3" name="Veri Yer Tutucusu 2"/>
          <p:cNvSpPr>
            <a:spLocks noGrp="1"/>
          </p:cNvSpPr>
          <p:nvPr>
            <p:ph type="dt" sz="half" idx="10"/>
          </p:nvPr>
        </p:nvSpPr>
        <p:spPr/>
        <p:txBody>
          <a:bodyPr/>
          <a:lstStyle/>
          <a:p>
            <a:r>
              <a:rPr lang="tr-TR" dirty="0" smtClean="0"/>
              <a:t>05.11.2016</a:t>
            </a:r>
            <a:endParaRPr lang="tr-TR" dirty="0"/>
          </a:p>
        </p:txBody>
      </p:sp>
      <p:sp>
        <p:nvSpPr>
          <p:cNvPr id="5" name="Altbilgi Yer Tutucusu 4"/>
          <p:cNvSpPr>
            <a:spLocks noGrp="1"/>
          </p:cNvSpPr>
          <p:nvPr>
            <p:ph type="ftr" sz="quarter" idx="11"/>
          </p:nvPr>
        </p:nvSpPr>
        <p:spPr/>
        <p:txBody>
          <a:bodyPr/>
          <a:lstStyle/>
          <a:p>
            <a:r>
              <a:rPr lang="nb-NO" smtClean="0"/>
              <a:t>20. Pratisyen Hekimlik Kongresi, Antalya</a:t>
            </a:r>
            <a:endParaRPr lang="tr-TR" dirty="0"/>
          </a:p>
        </p:txBody>
      </p:sp>
      <p:sp>
        <p:nvSpPr>
          <p:cNvPr id="6" name="Slayt Numarası Yer Tutucusu 5"/>
          <p:cNvSpPr>
            <a:spLocks noGrp="1"/>
          </p:cNvSpPr>
          <p:nvPr>
            <p:ph type="sldNum" sz="quarter" idx="12"/>
          </p:nvPr>
        </p:nvSpPr>
        <p:spPr/>
        <p:txBody>
          <a:bodyPr/>
          <a:lstStyle/>
          <a:p>
            <a:fld id="{821BCB50-261D-44AC-90E3-9B5BAC594317}" type="slidenum">
              <a:rPr lang="tr-TR" smtClean="0"/>
              <a:pPr/>
              <a:t>33</a:t>
            </a:fld>
            <a:endParaRPr lang="tr-TR" dirty="0"/>
          </a:p>
        </p:txBody>
      </p:sp>
      <p:pic>
        <p:nvPicPr>
          <p:cNvPr id="7" name="Resim 6"/>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1106646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pPr algn="r"/>
            <a:r>
              <a:rPr lang="tr-TR" sz="7200" b="1" dirty="0"/>
              <a:t>Aşısız kalma-aşılanmama</a:t>
            </a:r>
            <a:endParaRPr lang="tr-TR" sz="7200" b="1" dirty="0">
              <a:latin typeface="Arial" panose="020B0604020202020204" pitchFamily="34" charset="0"/>
              <a:cs typeface="Arial" panose="020B0604020202020204" pitchFamily="34" charset="0"/>
            </a:endParaRPr>
          </a:p>
        </p:txBody>
      </p:sp>
      <p:sp>
        <p:nvSpPr>
          <p:cNvPr id="2" name="Veri Yer Tutucusu 1"/>
          <p:cNvSpPr>
            <a:spLocks noGrp="1"/>
          </p:cNvSpPr>
          <p:nvPr>
            <p:ph type="dt" sz="half" idx="10"/>
          </p:nvPr>
        </p:nvSpPr>
        <p:spPr/>
        <p:txBody>
          <a:bodyPr/>
          <a:lstStyle/>
          <a:p>
            <a:fld id="{62069429-F4BA-4724-A1A5-C6D3267FD760}"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5" name="Slayt Numarası Yer Tutucusu 4"/>
          <p:cNvSpPr>
            <a:spLocks noGrp="1"/>
          </p:cNvSpPr>
          <p:nvPr>
            <p:ph type="sldNum" sz="quarter" idx="12"/>
          </p:nvPr>
        </p:nvSpPr>
        <p:spPr/>
        <p:txBody>
          <a:bodyPr/>
          <a:lstStyle/>
          <a:p>
            <a:fld id="{6D22F896-40B5-4ADD-8801-0D06FADFA095}" type="slidenum">
              <a:rPr lang="en-US" smtClean="0"/>
              <a:pPr/>
              <a:t>34</a:t>
            </a:fld>
            <a:endParaRPr lang="en-US" dirty="0"/>
          </a:p>
        </p:txBody>
      </p:sp>
    </p:spTree>
    <p:extLst>
      <p:ext uri="{BB962C8B-B14F-4D97-AF65-F5344CB8AC3E}">
        <p14:creationId xmlns:p14="http://schemas.microsoft.com/office/powerpoint/2010/main" val="40709287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nvPr>
        </p:nvGraphicFramePr>
        <p:xfrm>
          <a:off x="1068387" y="1079781"/>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Veri Yer Tutucusu 1"/>
          <p:cNvSpPr>
            <a:spLocks noGrp="1"/>
          </p:cNvSpPr>
          <p:nvPr>
            <p:ph type="dt" sz="half" idx="10"/>
          </p:nvPr>
        </p:nvSpPr>
        <p:spPr/>
        <p:txBody>
          <a:bodyPr/>
          <a:lstStyle/>
          <a:p>
            <a:fld id="{C7D32CF9-7FC8-4A33-9999-53DD978666B0}"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35</a:t>
            </a:fld>
            <a:endParaRPr lang="en-US" dirty="0"/>
          </a:p>
        </p:txBody>
      </p:sp>
    </p:spTree>
    <p:extLst>
      <p:ext uri="{BB962C8B-B14F-4D97-AF65-F5344CB8AC3E}">
        <p14:creationId xmlns:p14="http://schemas.microsoft.com/office/powerpoint/2010/main" val="24038074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Erişememe:</a:t>
            </a:r>
            <a:br>
              <a:rPr lang="tr-TR" b="1" dirty="0" smtClean="0"/>
            </a:br>
            <a:r>
              <a:rPr lang="tr-TR" b="1" dirty="0" smtClean="0">
                <a:solidFill>
                  <a:srgbClr val="0000D2"/>
                </a:solidFill>
                <a:latin typeface="+mn-lt"/>
              </a:rPr>
              <a:t>Aile hekimliği bilgi sistemine kayıt</a:t>
            </a:r>
            <a:endParaRPr lang="tr-TR" b="1" dirty="0">
              <a:solidFill>
                <a:srgbClr val="0000D2"/>
              </a:solidFill>
              <a:latin typeface="+mn-lt"/>
            </a:endParaRPr>
          </a:p>
        </p:txBody>
      </p:sp>
      <p:sp>
        <p:nvSpPr>
          <p:cNvPr id="3" name="İçerik Yer Tutucusu 2"/>
          <p:cNvSpPr>
            <a:spLocks noGrp="1"/>
          </p:cNvSpPr>
          <p:nvPr>
            <p:ph sz="half" idx="1"/>
          </p:nvPr>
        </p:nvSpPr>
        <p:spPr/>
        <p:txBody>
          <a:bodyPr>
            <a:normAutofit/>
          </a:bodyPr>
          <a:lstStyle/>
          <a:p>
            <a:r>
              <a:rPr lang="tr-TR" sz="3600" b="1" dirty="0" smtClean="0"/>
              <a:t>T.C . Kimlik Numarası edinme</a:t>
            </a:r>
          </a:p>
          <a:p>
            <a:pPr lvl="1"/>
            <a:r>
              <a:rPr lang="tr-TR" sz="3200" b="1" dirty="0" smtClean="0"/>
              <a:t>Doğum kaydı</a:t>
            </a:r>
          </a:p>
          <a:p>
            <a:pPr lvl="1"/>
            <a:r>
              <a:rPr lang="tr-TR" sz="3200" b="1" dirty="0" smtClean="0"/>
              <a:t>Aile hekimine kayıt</a:t>
            </a:r>
          </a:p>
          <a:p>
            <a:endParaRPr lang="tr-TR" sz="3600" b="1" dirty="0" smtClean="0"/>
          </a:p>
          <a:p>
            <a:endParaRPr lang="tr-TR" sz="3600" b="1" dirty="0"/>
          </a:p>
        </p:txBody>
      </p:sp>
      <p:sp>
        <p:nvSpPr>
          <p:cNvPr id="4" name="İçerik Yer Tutucusu 3"/>
          <p:cNvSpPr>
            <a:spLocks noGrp="1"/>
          </p:cNvSpPr>
          <p:nvPr>
            <p:ph sz="half" idx="2"/>
          </p:nvPr>
        </p:nvSpPr>
        <p:spPr/>
        <p:txBody>
          <a:bodyPr>
            <a:normAutofit/>
          </a:bodyPr>
          <a:lstStyle/>
          <a:p>
            <a:pPr marL="363538" indent="-363538">
              <a:buFont typeface="Wingdings" panose="05000000000000000000" pitchFamily="2" charset="2"/>
              <a:buChar char="Ø"/>
            </a:pPr>
            <a:r>
              <a:rPr lang="tr-TR" sz="3200" b="1" u="sng" dirty="0">
                <a:solidFill>
                  <a:srgbClr val="FF0000"/>
                </a:solidFill>
              </a:rPr>
              <a:t>Hastane dışında doğum</a:t>
            </a:r>
          </a:p>
          <a:p>
            <a:pPr marL="363538" indent="-363538">
              <a:buFont typeface="Wingdings" panose="05000000000000000000" pitchFamily="2" charset="2"/>
              <a:buChar char="Ø"/>
            </a:pPr>
            <a:r>
              <a:rPr lang="tr-TR" sz="3200" b="1" dirty="0" smtClean="0">
                <a:solidFill>
                  <a:srgbClr val="0000D2"/>
                </a:solidFill>
              </a:rPr>
              <a:t>Mevsimlik tarım işçileri</a:t>
            </a:r>
          </a:p>
          <a:p>
            <a:pPr marL="363538" indent="-363538">
              <a:buFont typeface="Wingdings" panose="05000000000000000000" pitchFamily="2" charset="2"/>
              <a:buChar char="Ø"/>
            </a:pPr>
            <a:r>
              <a:rPr lang="tr-TR" sz="3200" b="1" dirty="0" smtClean="0">
                <a:solidFill>
                  <a:srgbClr val="FF0000"/>
                </a:solidFill>
              </a:rPr>
              <a:t>Sığınmacıların doğan çocukları</a:t>
            </a:r>
            <a:endParaRPr lang="tr-TR" sz="3200" b="1" dirty="0">
              <a:solidFill>
                <a:srgbClr val="FF0000"/>
              </a:solidFill>
            </a:endParaRPr>
          </a:p>
          <a:p>
            <a:pPr marL="363538" indent="-363538">
              <a:buFont typeface="Wingdings" panose="05000000000000000000" pitchFamily="2" charset="2"/>
              <a:buChar char="Ø"/>
            </a:pPr>
            <a:r>
              <a:rPr lang="tr-TR" sz="3200" b="1" dirty="0" smtClean="0">
                <a:solidFill>
                  <a:schemeClr val="tx1"/>
                </a:solidFill>
              </a:rPr>
              <a:t>«</a:t>
            </a:r>
            <a:r>
              <a:rPr lang="tr-TR" sz="3200" b="1" dirty="0">
                <a:solidFill>
                  <a:schemeClr val="tx1"/>
                </a:solidFill>
              </a:rPr>
              <a:t>Uyumsuz aile</a:t>
            </a:r>
            <a:r>
              <a:rPr lang="tr-TR" sz="3200" b="1" dirty="0" smtClean="0">
                <a:solidFill>
                  <a:schemeClr val="tx1"/>
                </a:solidFill>
              </a:rPr>
              <a:t>»</a:t>
            </a:r>
          </a:p>
          <a:p>
            <a:pPr marL="363538" indent="-363538">
              <a:buFont typeface="Wingdings" panose="05000000000000000000" pitchFamily="2" charset="2"/>
              <a:buChar char="Ø"/>
            </a:pPr>
            <a:r>
              <a:rPr lang="tr-TR" sz="3200" b="1" dirty="0">
                <a:solidFill>
                  <a:srgbClr val="FF0000"/>
                </a:solidFill>
              </a:rPr>
              <a:t>Yer değiştirme</a:t>
            </a:r>
          </a:p>
          <a:p>
            <a:endParaRPr lang="tr-TR" sz="3600" b="1" dirty="0">
              <a:solidFill>
                <a:srgbClr val="FF0000"/>
              </a:solidFill>
            </a:endParaRPr>
          </a:p>
          <a:p>
            <a:endParaRPr lang="tr-TR" sz="3600" b="1" dirty="0">
              <a:solidFill>
                <a:srgbClr val="0000D2"/>
              </a:solidFill>
            </a:endParaRPr>
          </a:p>
          <a:p>
            <a:endParaRPr lang="tr-TR" sz="3600" b="1" dirty="0">
              <a:solidFill>
                <a:srgbClr val="0000D2"/>
              </a:solidFill>
            </a:endParaRPr>
          </a:p>
        </p:txBody>
      </p:sp>
      <p:sp>
        <p:nvSpPr>
          <p:cNvPr id="5" name="Veri Yer Tutucusu 4"/>
          <p:cNvSpPr>
            <a:spLocks noGrp="1"/>
          </p:cNvSpPr>
          <p:nvPr>
            <p:ph type="dt" sz="half" idx="10"/>
          </p:nvPr>
        </p:nvSpPr>
        <p:spPr/>
        <p:txBody>
          <a:bodyPr/>
          <a:lstStyle/>
          <a:p>
            <a:fld id="{541DBBA2-8F03-4EB0-BF4B-08A27B42A34B}" type="datetime1">
              <a:rPr lang="tr-TR" smtClean="0"/>
              <a:pPr/>
              <a:t>11.03.2019</a:t>
            </a:fld>
            <a:endParaRPr lang="en-US" dirty="0"/>
          </a:p>
        </p:txBody>
      </p:sp>
      <p:sp>
        <p:nvSpPr>
          <p:cNvPr id="6" name="Altbilgi Yer Tutucusu 5"/>
          <p:cNvSpPr>
            <a:spLocks noGrp="1"/>
          </p:cNvSpPr>
          <p:nvPr>
            <p:ph type="ftr" sz="quarter" idx="11"/>
          </p:nvPr>
        </p:nvSpPr>
        <p:spPr/>
        <p:txBody>
          <a:bodyPr/>
          <a:lstStyle/>
          <a:p>
            <a:r>
              <a:rPr lang="en-US" smtClean="0"/>
              <a:t>Prof.Dr.Nusret Fişek Anma Etkinliği, 01.11.2018, Hacettepe, Ankara</a:t>
            </a:r>
            <a:endParaRPr lang="en-US" dirty="0"/>
          </a:p>
        </p:txBody>
      </p:sp>
      <p:sp>
        <p:nvSpPr>
          <p:cNvPr id="7" name="Slayt Numarası Yer Tutucusu 6"/>
          <p:cNvSpPr>
            <a:spLocks noGrp="1"/>
          </p:cNvSpPr>
          <p:nvPr>
            <p:ph type="sldNum" sz="quarter" idx="12"/>
          </p:nvPr>
        </p:nvSpPr>
        <p:spPr/>
        <p:txBody>
          <a:bodyPr/>
          <a:lstStyle/>
          <a:p>
            <a:fld id="{6D22F896-40B5-4ADD-8801-0D06FADFA095}" type="slidenum">
              <a:rPr lang="en-US" smtClean="0"/>
              <a:pPr/>
              <a:t>36</a:t>
            </a:fld>
            <a:endParaRPr lang="en-US" dirty="0"/>
          </a:p>
        </p:txBody>
      </p:sp>
      <p:sp>
        <p:nvSpPr>
          <p:cNvPr id="8" name="Metin kutusu 7"/>
          <p:cNvSpPr txBox="1"/>
          <p:nvPr/>
        </p:nvSpPr>
        <p:spPr>
          <a:xfrm>
            <a:off x="974351" y="5638261"/>
            <a:ext cx="10121373" cy="461665"/>
          </a:xfrm>
          <a:prstGeom prst="rect">
            <a:avLst/>
          </a:prstGeom>
          <a:solidFill>
            <a:srgbClr val="FFFF00"/>
          </a:solidFill>
        </p:spPr>
        <p:txBody>
          <a:bodyPr wrap="square" rtlCol="0">
            <a:spAutoFit/>
          </a:bodyPr>
          <a:lstStyle/>
          <a:p>
            <a:r>
              <a:rPr lang="tr-TR" sz="2400" b="1" dirty="0" smtClean="0">
                <a:solidFill>
                  <a:srgbClr val="0000D2"/>
                </a:solidFill>
              </a:rPr>
              <a:t>Hizmetler aile hekimliği bilgi sisteminde kayıtlı olanlara ve  başvuruya dayalı !</a:t>
            </a:r>
            <a:endParaRPr lang="tr-TR" sz="2400" b="1" dirty="0">
              <a:solidFill>
                <a:srgbClr val="0000D2"/>
              </a:solidFill>
            </a:endParaRPr>
          </a:p>
        </p:txBody>
      </p:sp>
    </p:spTree>
    <p:extLst>
      <p:ext uri="{BB962C8B-B14F-4D97-AF65-F5344CB8AC3E}">
        <p14:creationId xmlns:p14="http://schemas.microsoft.com/office/powerpoint/2010/main" val="15708015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eaLnBrk="0" hangingPunct="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eaLnBrk="0" hangingPunct="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eaLnBrk="0" hangingPunct="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eaLnBrk="1" hangingPunct="1">
              <a:buClrTx/>
              <a:buSzTx/>
              <a:buFontTx/>
              <a:buNone/>
            </a:pPr>
            <a:fld id="{B53AE5FF-60B0-458C-8F28-2DF34D4C55FB}" type="slidenum">
              <a:rPr lang="en-US" altLang="tr-TR" sz="1400">
                <a:latin typeface="Times New Roman" panose="02020603050405020304" pitchFamily="18" charset="0"/>
              </a:rPr>
              <a:pPr eaLnBrk="1" hangingPunct="1">
                <a:buClrTx/>
                <a:buSzTx/>
                <a:buFontTx/>
                <a:buNone/>
              </a:pPr>
              <a:t>37</a:t>
            </a:fld>
            <a:endParaRPr lang="en-US" altLang="tr-TR" sz="1400" dirty="0">
              <a:latin typeface="Times New Roman" panose="02020603050405020304" pitchFamily="18" charset="0"/>
            </a:endParaRP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l="10547" t="5624" r="13281" b="12811"/>
          <a:stretch>
            <a:fillRect/>
          </a:stretch>
        </p:blipFill>
        <p:spPr bwMode="auto">
          <a:xfrm>
            <a:off x="1381126" y="0"/>
            <a:ext cx="928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Veri Yer Tutucusu 1"/>
          <p:cNvSpPr>
            <a:spLocks noGrp="1"/>
          </p:cNvSpPr>
          <p:nvPr>
            <p:ph type="dt" sz="half" idx="10"/>
          </p:nvPr>
        </p:nvSpPr>
        <p:spPr/>
        <p:txBody>
          <a:bodyPr/>
          <a:lstStyle/>
          <a:p>
            <a:fld id="{E3D3679F-E971-452A-BEE2-3399C0B84BFE}"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5 Dikdörtgen"/>
          <p:cNvSpPr/>
          <p:nvPr/>
        </p:nvSpPr>
        <p:spPr>
          <a:xfrm>
            <a:off x="1099457" y="0"/>
            <a:ext cx="9372600" cy="2242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42611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eaLnBrk="0" hangingPunct="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eaLnBrk="0" hangingPunct="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eaLnBrk="0" hangingPunct="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eaLnBrk="0" hangingPunct="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eaLnBrk="1" hangingPunct="1">
              <a:buClrTx/>
              <a:buSzTx/>
              <a:buFontTx/>
              <a:buNone/>
            </a:pPr>
            <a:fld id="{37662CE1-07E0-4777-8A93-455F66C465EF}" type="slidenum">
              <a:rPr lang="en-US" altLang="tr-TR" sz="1400">
                <a:latin typeface="Times New Roman" panose="02020603050405020304" pitchFamily="18" charset="0"/>
              </a:rPr>
              <a:pPr eaLnBrk="1" hangingPunct="1">
                <a:buClrTx/>
                <a:buSzTx/>
                <a:buFontTx/>
                <a:buNone/>
              </a:pPr>
              <a:t>38</a:t>
            </a:fld>
            <a:endParaRPr lang="en-US" altLang="tr-TR" sz="1400" dirty="0">
              <a:latin typeface="Times New Roman" panose="02020603050405020304" pitchFamily="18" charset="0"/>
            </a:endParaRP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l="8789" r="14453" b="12811"/>
          <a:stretch>
            <a:fillRect/>
          </a:stretch>
        </p:blipFill>
        <p:spPr bwMode="auto">
          <a:xfrm>
            <a:off x="1524000" y="0"/>
            <a:ext cx="91440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Veri Yer Tutucusu 1"/>
          <p:cNvSpPr>
            <a:spLocks noGrp="1"/>
          </p:cNvSpPr>
          <p:nvPr>
            <p:ph type="dt" sz="half" idx="10"/>
          </p:nvPr>
        </p:nvSpPr>
        <p:spPr/>
        <p:txBody>
          <a:bodyPr/>
          <a:lstStyle/>
          <a:p>
            <a:fld id="{AE11152F-55A2-4D27-A6B5-C21ACE67FA7F}"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5 Dikdörtgen"/>
          <p:cNvSpPr/>
          <p:nvPr/>
        </p:nvSpPr>
        <p:spPr>
          <a:xfrm>
            <a:off x="1447800" y="3069771"/>
            <a:ext cx="9372600" cy="2242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86884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39</a:t>
            </a:fld>
            <a:endParaRPr lang="en-US" dirty="0"/>
          </a:p>
        </p:txBody>
      </p:sp>
      <p:pic>
        <p:nvPicPr>
          <p:cNvPr id="5" name="Resim 4"/>
          <p:cNvPicPr>
            <a:picLocks noChangeAspect="1"/>
          </p:cNvPicPr>
          <p:nvPr/>
        </p:nvPicPr>
        <p:blipFill rotWithShape="1">
          <a:blip r:embed="rId3"/>
          <a:srcRect l="7721" t="23124" r="35809" b="10765"/>
          <a:stretch/>
        </p:blipFill>
        <p:spPr>
          <a:xfrm>
            <a:off x="243738" y="188259"/>
            <a:ext cx="6884894" cy="4531659"/>
          </a:xfrm>
          <a:prstGeom prst="rect">
            <a:avLst/>
          </a:prstGeom>
        </p:spPr>
      </p:pic>
      <p:pic>
        <p:nvPicPr>
          <p:cNvPr id="6" name="Resim 5"/>
          <p:cNvPicPr>
            <a:picLocks noChangeAspect="1"/>
          </p:cNvPicPr>
          <p:nvPr/>
        </p:nvPicPr>
        <p:blipFill rotWithShape="1">
          <a:blip r:embed="rId4"/>
          <a:srcRect l="17318" t="11133" r="39863" b="50546"/>
          <a:stretch/>
        </p:blipFill>
        <p:spPr>
          <a:xfrm>
            <a:off x="3569551" y="3406507"/>
            <a:ext cx="5220392" cy="2626822"/>
          </a:xfrm>
          <a:prstGeom prst="rect">
            <a:avLst/>
          </a:prstGeom>
        </p:spPr>
      </p:pic>
      <p:pic>
        <p:nvPicPr>
          <p:cNvPr id="7" name="Resim 6"/>
          <p:cNvPicPr>
            <a:picLocks noChangeAspect="1"/>
          </p:cNvPicPr>
          <p:nvPr/>
        </p:nvPicPr>
        <p:blipFill rotWithShape="1">
          <a:blip r:embed="rId5"/>
          <a:srcRect l="13226" t="12829" r="37410" b="13922"/>
          <a:stretch/>
        </p:blipFill>
        <p:spPr>
          <a:xfrm>
            <a:off x="6583679" y="-56356"/>
            <a:ext cx="6018415" cy="5020887"/>
          </a:xfrm>
          <a:prstGeom prst="rect">
            <a:avLst/>
          </a:prstGeom>
        </p:spPr>
      </p:pic>
    </p:spTree>
    <p:extLst>
      <p:ext uri="{BB962C8B-B14F-4D97-AF65-F5344CB8AC3E}">
        <p14:creationId xmlns:p14="http://schemas.microsoft.com/office/powerpoint/2010/main" val="4230437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Başlık"/>
          <p:cNvSpPr>
            <a:spLocks noGrp="1"/>
          </p:cNvSpPr>
          <p:nvPr>
            <p:ph type="title"/>
          </p:nvPr>
        </p:nvSpPr>
        <p:spPr/>
        <p:txBody>
          <a:bodyPr/>
          <a:lstStyle/>
          <a:p>
            <a:r>
              <a:rPr lang="tr-TR" b="1" dirty="0" smtClean="0">
                <a:solidFill>
                  <a:srgbClr val="0000D2"/>
                </a:solidFill>
              </a:rPr>
              <a:t>2019 için Dünya’ya Yönelik  </a:t>
            </a:r>
            <a:r>
              <a:rPr lang="tr-TR" b="1" dirty="0" smtClean="0">
                <a:solidFill>
                  <a:srgbClr val="0000D2"/>
                </a:solidFill>
              </a:rPr>
              <a:t>10 tehdit</a:t>
            </a:r>
            <a:endParaRPr lang="tr-TR" b="1" dirty="0">
              <a:solidFill>
                <a:srgbClr val="0000D2"/>
              </a:solidFill>
            </a:endParaRPr>
          </a:p>
        </p:txBody>
      </p:sp>
      <p:sp>
        <p:nvSpPr>
          <p:cNvPr id="5" name="4 Veri Yer Tutucusu"/>
          <p:cNvSpPr>
            <a:spLocks noGrp="1"/>
          </p:cNvSpPr>
          <p:nvPr>
            <p:ph type="dt" sz="half" idx="10"/>
          </p:nvPr>
        </p:nvSpPr>
        <p:spPr/>
        <p:txBody>
          <a:bodyPr/>
          <a:lstStyle/>
          <a:p>
            <a:fld id="{85F8042D-ABDE-466F-B0A1-6C991CECB473}" type="datetime1">
              <a:rPr lang="tr-TR" smtClean="0"/>
              <a:pPr/>
              <a:t>11.03.2019</a:t>
            </a:fld>
            <a:endParaRPr lang="en-US" dirty="0"/>
          </a:p>
        </p:txBody>
      </p:sp>
      <p:sp>
        <p:nvSpPr>
          <p:cNvPr id="6" name="5 Altbilgi Yer Tutucusu"/>
          <p:cNvSpPr>
            <a:spLocks noGrp="1"/>
          </p:cNvSpPr>
          <p:nvPr>
            <p:ph type="ftr" sz="quarter" idx="11"/>
          </p:nvPr>
        </p:nvSpPr>
        <p:spPr/>
        <p:txBody>
          <a:bodyPr/>
          <a:lstStyle/>
          <a:p>
            <a:r>
              <a:rPr lang="en-US" smtClean="0"/>
              <a:t>Prof.Dr.Nusret Fişek Anma Etkinliği, 01.11.2018, Hacettepe, Ankara</a:t>
            </a:r>
            <a:endParaRPr lang="en-US" dirty="0"/>
          </a:p>
        </p:txBody>
      </p:sp>
      <p:sp>
        <p:nvSpPr>
          <p:cNvPr id="7" name="6 Slayt Numarası Yer Tutucusu"/>
          <p:cNvSpPr>
            <a:spLocks noGrp="1"/>
          </p:cNvSpPr>
          <p:nvPr>
            <p:ph type="sldNum" sz="quarter" idx="12"/>
          </p:nvPr>
        </p:nvSpPr>
        <p:spPr/>
        <p:txBody>
          <a:bodyPr/>
          <a:lstStyle/>
          <a:p>
            <a:fld id="{6D22F896-40B5-4ADD-8801-0D06FADFA095}" type="slidenum">
              <a:rPr lang="en-US" smtClean="0"/>
              <a:pPr/>
              <a:t>4</a:t>
            </a:fld>
            <a:endParaRPr lang="en-US" dirty="0"/>
          </a:p>
        </p:txBody>
      </p:sp>
      <p:pic>
        <p:nvPicPr>
          <p:cNvPr id="40962" name="Picture 2"/>
          <p:cNvPicPr>
            <a:picLocks noChangeAspect="1" noChangeArrowheads="1"/>
          </p:cNvPicPr>
          <p:nvPr/>
        </p:nvPicPr>
        <p:blipFill>
          <a:blip r:embed="rId2"/>
          <a:srcRect t="6737" r="9053" b="11860"/>
          <a:stretch>
            <a:fillRect/>
          </a:stretch>
        </p:blipFill>
        <p:spPr bwMode="auto">
          <a:xfrm>
            <a:off x="409074" y="1929730"/>
            <a:ext cx="8211346" cy="4134185"/>
          </a:xfrm>
          <a:prstGeom prst="rect">
            <a:avLst/>
          </a:prstGeom>
          <a:noFill/>
          <a:ln w="9525">
            <a:noFill/>
            <a:miter lim="800000"/>
            <a:headEnd/>
            <a:tailEnd/>
          </a:ln>
          <a:effectLst/>
        </p:spPr>
      </p:pic>
      <p:pic>
        <p:nvPicPr>
          <p:cNvPr id="40963" name="Picture 3"/>
          <p:cNvPicPr>
            <a:picLocks noChangeAspect="1" noChangeArrowheads="1"/>
          </p:cNvPicPr>
          <p:nvPr/>
        </p:nvPicPr>
        <p:blipFill rotWithShape="1">
          <a:blip r:embed="rId3"/>
          <a:srcRect l="61237" t="19475" r="-855" b="9507"/>
          <a:stretch/>
        </p:blipFill>
        <p:spPr bwMode="auto">
          <a:xfrm>
            <a:off x="8331512" y="2376541"/>
            <a:ext cx="3698888" cy="3729655"/>
          </a:xfrm>
          <a:prstGeom prst="rect">
            <a:avLst/>
          </a:prstGeom>
          <a:noFill/>
          <a:ln w="9525">
            <a:noFill/>
            <a:miter lim="800000"/>
            <a:headEnd/>
            <a:tailEnd/>
          </a:ln>
          <a:effectLst/>
        </p:spPr>
      </p:pic>
      <p:pic>
        <p:nvPicPr>
          <p:cNvPr id="9" name="Picture 3"/>
          <p:cNvPicPr>
            <a:picLocks noChangeAspect="1" noChangeArrowheads="1"/>
          </p:cNvPicPr>
          <p:nvPr/>
        </p:nvPicPr>
        <p:blipFill rotWithShape="1">
          <a:blip r:embed="rId3"/>
          <a:srcRect l="1316" t="32194" r="63167" b="25724"/>
          <a:stretch/>
        </p:blipFill>
        <p:spPr bwMode="auto">
          <a:xfrm>
            <a:off x="4658179" y="2023963"/>
            <a:ext cx="2455153" cy="1636295"/>
          </a:xfrm>
          <a:prstGeom prst="rect">
            <a:avLst/>
          </a:prstGeom>
          <a:noFill/>
          <a:ln w="9525">
            <a:noFill/>
            <a:miter lim="800000"/>
            <a:headEnd/>
            <a:tailEnd/>
          </a:ln>
          <a:effectLst/>
        </p:spPr>
      </p:pic>
      <p:pic>
        <p:nvPicPr>
          <p:cNvPr id="10" name="Resim 9"/>
          <p:cNvPicPr>
            <a:picLocks noChangeAspect="1"/>
          </p:cNvPicPr>
          <p:nvPr/>
        </p:nvPicPr>
        <p:blipFill>
          <a:blip r:embed="rId4"/>
          <a:stretch>
            <a:fillRect/>
          </a:stretch>
        </p:blipFill>
        <p:spPr>
          <a:xfrm>
            <a:off x="10729716" y="0"/>
            <a:ext cx="1462284" cy="879849"/>
          </a:xfrm>
          <a:prstGeom prst="rect">
            <a:avLst/>
          </a:prstGeom>
        </p:spPr>
      </p:pic>
      <p:pic>
        <p:nvPicPr>
          <p:cNvPr id="2" name="Resim 1"/>
          <p:cNvPicPr>
            <a:picLocks noChangeAspect="1"/>
          </p:cNvPicPr>
          <p:nvPr/>
        </p:nvPicPr>
        <p:blipFill>
          <a:blip r:embed="rId5"/>
          <a:stretch>
            <a:fillRect/>
          </a:stretch>
        </p:blipFill>
        <p:spPr>
          <a:xfrm>
            <a:off x="3439999" y="3326722"/>
            <a:ext cx="5180421" cy="2913987"/>
          </a:xfrm>
          <a:prstGeom prst="rect">
            <a:avLst/>
          </a:prstGeom>
        </p:spPr>
      </p:pic>
    </p:spTree>
    <p:extLst>
      <p:ext uri="{BB962C8B-B14F-4D97-AF65-F5344CB8AC3E}">
        <p14:creationId xmlns:p14="http://schemas.microsoft.com/office/powerpoint/2010/main" val="172482987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40</a:t>
            </a:fld>
            <a:endParaRPr lang="en-US" dirty="0"/>
          </a:p>
        </p:txBody>
      </p:sp>
      <p:pic>
        <p:nvPicPr>
          <p:cNvPr id="5" name="Resim 4"/>
          <p:cNvPicPr>
            <a:picLocks noChangeAspect="1"/>
          </p:cNvPicPr>
          <p:nvPr/>
        </p:nvPicPr>
        <p:blipFill rotWithShape="1">
          <a:blip r:embed="rId2"/>
          <a:srcRect l="13016" t="22732" r="38015" b="28421"/>
          <a:stretch/>
        </p:blipFill>
        <p:spPr>
          <a:xfrm>
            <a:off x="484094" y="376518"/>
            <a:ext cx="5970494" cy="3348317"/>
          </a:xfrm>
          <a:prstGeom prst="rect">
            <a:avLst/>
          </a:prstGeom>
        </p:spPr>
      </p:pic>
      <p:sp>
        <p:nvSpPr>
          <p:cNvPr id="6" name="Dikdörtgen 5"/>
          <p:cNvSpPr/>
          <p:nvPr/>
        </p:nvSpPr>
        <p:spPr>
          <a:xfrm>
            <a:off x="6790764" y="376518"/>
            <a:ext cx="4961965" cy="5509200"/>
          </a:xfrm>
          <a:prstGeom prst="rect">
            <a:avLst/>
          </a:prstGeom>
        </p:spPr>
        <p:txBody>
          <a:bodyPr wrap="square">
            <a:spAutoFit/>
          </a:bodyPr>
          <a:lstStyle/>
          <a:p>
            <a:r>
              <a:rPr lang="tr-TR" sz="1600" dirty="0"/>
              <a:t>"KIZAMIKTAN KORUNMANIN YOLU AŞI"</a:t>
            </a:r>
          </a:p>
          <a:p>
            <a:endParaRPr lang="tr-TR" sz="1600" dirty="0"/>
          </a:p>
          <a:p>
            <a:r>
              <a:rPr lang="tr-TR" sz="1600" dirty="0"/>
              <a:t>Bakan Koca, Türkiye'ye komşu olan Romanya, Ukrayna, Gürcistan ve Yunanistan'da kızamık vakalarının çok artış gösterdiğine işaret ederek, söyle devam etti:</a:t>
            </a:r>
          </a:p>
          <a:p>
            <a:endParaRPr lang="tr-TR" sz="1600" dirty="0"/>
          </a:p>
          <a:p>
            <a:r>
              <a:rPr lang="tr-TR" sz="1600" dirty="0"/>
              <a:t>"Gürcistan'a geçen hafta 100 bin kızamık, kızamıkçık, kaba kulak aşısını biz kendilerine göndererek temin ettik. Ülkemiz doğu ile batı arasında geçiş noktasında. Buna rağmen kızamık, etrafımızda ve Avrupa'da bu yaygınlığa rağmen kızamık vaka sayısı daha az oranda oldu. Ciddi bir etkilenmemiz söz konusu olmadı. Japonya'nın kızamık vaka sayısı sıfırdı. 2019 başından bu yana 50 günden bu yana görülen vaka sayısı 172. Bizde sayılar, bu oranlarda asla değil. Bizim kızamıkla ilgili koruyucu hekimlik uygulamaları ve aşılama oranımızda 2016'de yüzde 97, 2017'de yüzde 96, 2918'de ise yüzde 96 oranında aşılama yapıldı. Bu anlamda bir sorunumuz yok. Bebeklik ve ilkokul çağında aşılama yapılır. Kızamıktan korunmanın yönteminin de aşı olduğunu biliyoruz. Aşılarını yaptırmamış olan çocuklarımız varsa bu anlamda hassasiyetle özellikle yaptırmalarını önemsiyoruz."</a:t>
            </a:r>
          </a:p>
        </p:txBody>
      </p:sp>
      <p:pic>
        <p:nvPicPr>
          <p:cNvPr id="7" name="Resim 6"/>
          <p:cNvPicPr>
            <a:picLocks noChangeAspect="1"/>
          </p:cNvPicPr>
          <p:nvPr/>
        </p:nvPicPr>
        <p:blipFill>
          <a:blip r:embed="rId3"/>
          <a:stretch>
            <a:fillRect/>
          </a:stretch>
        </p:blipFill>
        <p:spPr>
          <a:xfrm>
            <a:off x="10556470" y="305189"/>
            <a:ext cx="1008468" cy="394469"/>
          </a:xfrm>
          <a:prstGeom prst="rect">
            <a:avLst/>
          </a:prstGeom>
        </p:spPr>
      </p:pic>
      <p:sp>
        <p:nvSpPr>
          <p:cNvPr id="8" name="Dikdörtgen 7"/>
          <p:cNvSpPr/>
          <p:nvPr/>
        </p:nvSpPr>
        <p:spPr>
          <a:xfrm>
            <a:off x="6790764" y="5813454"/>
            <a:ext cx="6096000" cy="646331"/>
          </a:xfrm>
          <a:prstGeom prst="rect">
            <a:avLst/>
          </a:prstGeom>
        </p:spPr>
        <p:txBody>
          <a:bodyPr>
            <a:spAutoFit/>
          </a:bodyPr>
          <a:lstStyle/>
          <a:p>
            <a:r>
              <a:rPr lang="tr-TR" dirty="0"/>
              <a:t>https://www.ntv.com.tr/saglik/son-dakika-saglik-bakani-kocadan-kizamik-aciklamasi,qxD7wWRUsk6ju8PMoYJfrw</a:t>
            </a:r>
          </a:p>
        </p:txBody>
      </p:sp>
      <p:pic>
        <p:nvPicPr>
          <p:cNvPr id="9" name="Resim 8"/>
          <p:cNvPicPr>
            <a:picLocks noChangeAspect="1"/>
          </p:cNvPicPr>
          <p:nvPr/>
        </p:nvPicPr>
        <p:blipFill>
          <a:blip r:embed="rId4"/>
          <a:stretch>
            <a:fillRect/>
          </a:stretch>
        </p:blipFill>
        <p:spPr>
          <a:xfrm>
            <a:off x="192181" y="164285"/>
            <a:ext cx="1619250" cy="676275"/>
          </a:xfrm>
          <a:prstGeom prst="rect">
            <a:avLst/>
          </a:prstGeom>
        </p:spPr>
      </p:pic>
      <p:sp>
        <p:nvSpPr>
          <p:cNvPr id="10" name="Dikdörtgen 9"/>
          <p:cNvSpPr/>
          <p:nvPr/>
        </p:nvSpPr>
        <p:spPr>
          <a:xfrm>
            <a:off x="421341" y="3755823"/>
            <a:ext cx="6096000" cy="646331"/>
          </a:xfrm>
          <a:prstGeom prst="rect">
            <a:avLst/>
          </a:prstGeom>
        </p:spPr>
        <p:txBody>
          <a:bodyPr>
            <a:spAutoFit/>
          </a:bodyPr>
          <a:lstStyle/>
          <a:p>
            <a:r>
              <a:rPr lang="tr-TR" dirty="0"/>
              <a:t>https://www.sabah.com.tr/yasam/2019/02/20/saglik-bakani-kocadan-kizamik-aciklamasi</a:t>
            </a:r>
          </a:p>
        </p:txBody>
      </p:sp>
      <p:pic>
        <p:nvPicPr>
          <p:cNvPr id="11" name="Resim 10"/>
          <p:cNvPicPr>
            <a:picLocks noChangeAspect="1"/>
          </p:cNvPicPr>
          <p:nvPr/>
        </p:nvPicPr>
        <p:blipFill rotWithShape="1">
          <a:blip r:embed="rId5"/>
          <a:srcRect l="5955" t="20966" r="32169" b="9392"/>
          <a:stretch/>
        </p:blipFill>
        <p:spPr>
          <a:xfrm>
            <a:off x="484094" y="1625016"/>
            <a:ext cx="6306670" cy="4773706"/>
          </a:xfrm>
          <a:prstGeom prst="rect">
            <a:avLst/>
          </a:prstGeom>
        </p:spPr>
      </p:pic>
    </p:spTree>
    <p:extLst>
      <p:ext uri="{BB962C8B-B14F-4D97-AF65-F5344CB8AC3E}">
        <p14:creationId xmlns:p14="http://schemas.microsoft.com/office/powerpoint/2010/main" val="2663296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41</a:t>
            </a:fld>
            <a:endParaRPr lang="en-US" dirty="0"/>
          </a:p>
        </p:txBody>
      </p:sp>
      <p:pic>
        <p:nvPicPr>
          <p:cNvPr id="5" name="Resim 4"/>
          <p:cNvPicPr>
            <a:picLocks noChangeAspect="1"/>
          </p:cNvPicPr>
          <p:nvPr/>
        </p:nvPicPr>
        <p:blipFill rotWithShape="1">
          <a:blip r:embed="rId3"/>
          <a:srcRect l="11727" t="31748" r="21182" b="37206"/>
          <a:stretch/>
        </p:blipFill>
        <p:spPr>
          <a:xfrm>
            <a:off x="0" y="565265"/>
            <a:ext cx="11442670" cy="2128059"/>
          </a:xfrm>
          <a:prstGeom prst="rect">
            <a:avLst/>
          </a:prstGeom>
        </p:spPr>
      </p:pic>
      <p:pic>
        <p:nvPicPr>
          <p:cNvPr id="6" name="Resim 5"/>
          <p:cNvPicPr>
            <a:picLocks noChangeAspect="1"/>
          </p:cNvPicPr>
          <p:nvPr/>
        </p:nvPicPr>
        <p:blipFill>
          <a:blip r:embed="rId4"/>
          <a:stretch>
            <a:fillRect/>
          </a:stretch>
        </p:blipFill>
        <p:spPr>
          <a:xfrm>
            <a:off x="192405" y="127289"/>
            <a:ext cx="904875" cy="285750"/>
          </a:xfrm>
          <a:prstGeom prst="rect">
            <a:avLst/>
          </a:prstGeom>
        </p:spPr>
      </p:pic>
      <p:sp>
        <p:nvSpPr>
          <p:cNvPr id="8" name="Dikdörtgen 7"/>
          <p:cNvSpPr/>
          <p:nvPr/>
        </p:nvSpPr>
        <p:spPr>
          <a:xfrm>
            <a:off x="752503" y="2440562"/>
            <a:ext cx="10690167" cy="3477875"/>
          </a:xfrm>
          <a:prstGeom prst="rect">
            <a:avLst/>
          </a:prstGeom>
        </p:spPr>
        <p:txBody>
          <a:bodyPr wrap="square">
            <a:spAutoFit/>
          </a:bodyPr>
          <a:lstStyle/>
          <a:p>
            <a:pPr fontAlgn="base"/>
            <a:r>
              <a:rPr lang="tr-TR" sz="2000" dirty="0">
                <a:solidFill>
                  <a:srgbClr val="FB000F"/>
                </a:solidFill>
                <a:latin typeface="Helvetica Neue"/>
                <a:hlinkClick r:id="rId5"/>
              </a:rPr>
              <a:t>Cumhurbaşkanı Recep Tayyip Erdoğan</a:t>
            </a:r>
            <a:r>
              <a:rPr lang="tr-TR" sz="2000" dirty="0">
                <a:solidFill>
                  <a:srgbClr val="212121"/>
                </a:solidFill>
                <a:latin typeface="Helvetica Neue"/>
              </a:rPr>
              <a:t>’ın açıkladığı 100 günlük eylem planı kapsamında, </a:t>
            </a:r>
            <a:r>
              <a:rPr lang="tr-TR" sz="2000" dirty="0" smtClean="0">
                <a:solidFill>
                  <a:srgbClr val="212121"/>
                </a:solidFill>
                <a:latin typeface="Helvetica Neue"/>
              </a:rPr>
              <a:t>… </a:t>
            </a:r>
            <a:r>
              <a:rPr lang="tr-TR" sz="2000" dirty="0">
                <a:solidFill>
                  <a:srgbClr val="212121"/>
                </a:solidFill>
                <a:latin typeface="Helvetica Neue"/>
              </a:rPr>
              <a:t>Türkiye’de son zamanlarda artan aşı reddinin nasıl ortadan kaldırılacağı, bağışıklamanın önemi, aşı inancı ve aşı tereddüdü konuları masaya yatırıldı. Sağlık ve Gıda Politikaları Kurulu Başkan Vekili Prof. Dr. Serkan Topaloğlu</a:t>
            </a:r>
            <a:r>
              <a:rPr lang="tr-TR" sz="2000" dirty="0" smtClean="0">
                <a:solidFill>
                  <a:srgbClr val="212121"/>
                </a:solidFill>
                <a:latin typeface="Helvetica Neue"/>
              </a:rPr>
              <a:t>,… En </a:t>
            </a:r>
            <a:r>
              <a:rPr lang="tr-TR" sz="2000" dirty="0">
                <a:solidFill>
                  <a:srgbClr val="212121"/>
                </a:solidFill>
                <a:latin typeface="Helvetica Neue"/>
              </a:rPr>
              <a:t>etkili ve ucuz koruyucu sağlık uygulaması olan aşılamanın, sadece aşılananların değil, tüm toplumun sağlığı için hayati öneme sahip olduğunu vurgulayan Topaloğlu, “Aşılanmayan ve çocuklarını aşılatmayan bireylerin bu kararı, sadece kendilerinin değil, toplumun geri kalanının da hayatını ve sağlığını tehdit edebilmekte, aldıkları tedavi nedeniyle aşı olamayan çocuklarımızı da hastalıklara karşı korumasız bırakmaktadır. DSÖ verilerine göre aşılama sayesinde tüm dünyada her yıl yaklaşık 2-3 milyon çocuğun ölümü engellenirken, etkin bir aşı politikası ile her yıl ilave 1,5 milyon hayat daha kurtarılabilir” dedi.</a:t>
            </a:r>
            <a:endParaRPr lang="tr-TR" sz="2000" b="0" u="none" strike="noStrike" dirty="0">
              <a:solidFill>
                <a:srgbClr val="212121"/>
              </a:solidFill>
              <a:effectLst/>
              <a:latin typeface="Helvetica Neue"/>
            </a:endParaRPr>
          </a:p>
        </p:txBody>
      </p:sp>
    </p:spTree>
    <p:extLst>
      <p:ext uri="{BB962C8B-B14F-4D97-AF65-F5344CB8AC3E}">
        <p14:creationId xmlns:p14="http://schemas.microsoft.com/office/powerpoint/2010/main" val="5713899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42</a:t>
            </a:fld>
            <a:endParaRPr lang="en-US" dirty="0"/>
          </a:p>
        </p:txBody>
      </p:sp>
      <p:pic>
        <p:nvPicPr>
          <p:cNvPr id="5" name="Resim 4"/>
          <p:cNvPicPr>
            <a:picLocks noChangeAspect="1"/>
          </p:cNvPicPr>
          <p:nvPr/>
        </p:nvPicPr>
        <p:blipFill>
          <a:blip r:embed="rId2"/>
          <a:stretch>
            <a:fillRect/>
          </a:stretch>
        </p:blipFill>
        <p:spPr>
          <a:xfrm>
            <a:off x="1838400" y="0"/>
            <a:ext cx="8518373" cy="5064978"/>
          </a:xfrm>
          <a:prstGeom prst="rect">
            <a:avLst/>
          </a:prstGeom>
        </p:spPr>
      </p:pic>
      <p:sp>
        <p:nvSpPr>
          <p:cNvPr id="7" name="Dikdörtgen 6"/>
          <p:cNvSpPr/>
          <p:nvPr/>
        </p:nvSpPr>
        <p:spPr>
          <a:xfrm>
            <a:off x="179614" y="5223772"/>
            <a:ext cx="11032869" cy="1077218"/>
          </a:xfrm>
          <a:prstGeom prst="rect">
            <a:avLst/>
          </a:prstGeom>
        </p:spPr>
        <p:txBody>
          <a:bodyPr wrap="square">
            <a:spAutoFit/>
          </a:bodyPr>
          <a:lstStyle/>
          <a:p>
            <a:r>
              <a:rPr lang="en-US" sz="1600" dirty="0"/>
              <a:t>Potential stages in the evolution of an immunization </a:t>
            </a:r>
            <a:r>
              <a:rPr lang="en-US" sz="1600" dirty="0" err="1"/>
              <a:t>programme</a:t>
            </a:r>
            <a:r>
              <a:rPr lang="en-US" sz="1600" dirty="0"/>
              <a:t>.</a:t>
            </a:r>
          </a:p>
          <a:p>
            <a:r>
              <a:rPr lang="en-US" sz="1600" dirty="0"/>
              <a:t>Diagram adapted from Chen RT et al. The Vaccine Adverse Event Reporting </a:t>
            </a:r>
            <a:r>
              <a:rPr lang="en-US" sz="1600" dirty="0" err="1"/>
              <a:t>SystemVaccine</a:t>
            </a:r>
            <a:r>
              <a:rPr lang="en-US" sz="1600" dirty="0"/>
              <a:t> Adverse Event Reporting System (VAERS)A passive surveillance system in the US intended to collect reports of reactions to vaccines. Under the aegis of the US Centers for Disease Control and Prevention and the US Food and Drug Administration. (VAERS). Vaccine, 1994: 12(6):542–550.</a:t>
            </a:r>
            <a:endParaRPr lang="tr-TR" sz="1600" dirty="0"/>
          </a:p>
        </p:txBody>
      </p:sp>
    </p:spTree>
    <p:extLst>
      <p:ext uri="{BB962C8B-B14F-4D97-AF65-F5344CB8AC3E}">
        <p14:creationId xmlns:p14="http://schemas.microsoft.com/office/powerpoint/2010/main" val="1353091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438A39DD-FE52-4BEF-B353-EE63C367937B}" type="datetime1">
              <a:rPr lang="tr-TR" smtClean="0"/>
              <a:pPr/>
              <a:t>11.03.2019</a:t>
            </a:fld>
            <a:endParaRPr lang="en-US" dirty="0"/>
          </a:p>
        </p:txBody>
      </p:sp>
      <p:sp>
        <p:nvSpPr>
          <p:cNvPr id="5" name="Altbilgi Yer Tutucusu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43</a:t>
            </a:fld>
            <a:endParaRPr lang="en-US" dirty="0"/>
          </a:p>
        </p:txBody>
      </p:sp>
      <p:pic>
        <p:nvPicPr>
          <p:cNvPr id="7" name="Resim 6"/>
          <p:cNvPicPr>
            <a:picLocks noChangeAspect="1"/>
          </p:cNvPicPr>
          <p:nvPr/>
        </p:nvPicPr>
        <p:blipFill>
          <a:blip r:embed="rId2"/>
          <a:stretch>
            <a:fillRect/>
          </a:stretch>
        </p:blipFill>
        <p:spPr>
          <a:xfrm>
            <a:off x="405977" y="242046"/>
            <a:ext cx="10553376" cy="5639981"/>
          </a:xfrm>
          <a:prstGeom prst="rect">
            <a:avLst/>
          </a:prstGeom>
        </p:spPr>
      </p:pic>
      <p:pic>
        <p:nvPicPr>
          <p:cNvPr id="8" name="Resim 7"/>
          <p:cNvPicPr>
            <a:picLocks noChangeAspect="1"/>
          </p:cNvPicPr>
          <p:nvPr/>
        </p:nvPicPr>
        <p:blipFill>
          <a:blip r:embed="rId3"/>
          <a:stretch>
            <a:fillRect/>
          </a:stretch>
        </p:blipFill>
        <p:spPr>
          <a:xfrm>
            <a:off x="7417029" y="5788968"/>
            <a:ext cx="4242835" cy="381938"/>
          </a:xfrm>
          <a:prstGeom prst="rect">
            <a:avLst/>
          </a:prstGeom>
        </p:spPr>
      </p:pic>
      <p:sp>
        <p:nvSpPr>
          <p:cNvPr id="9" name="Dikdörtgen 8"/>
          <p:cNvSpPr/>
          <p:nvPr/>
        </p:nvSpPr>
        <p:spPr>
          <a:xfrm>
            <a:off x="9399494" y="632012"/>
            <a:ext cx="941294" cy="474681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31743732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18750" t="16063" r="23014" b="6056"/>
          <a:stretch/>
        </p:blipFill>
        <p:spPr>
          <a:xfrm>
            <a:off x="174812" y="201708"/>
            <a:ext cx="7100047" cy="5338482"/>
          </a:xfrm>
          <a:prstGeom prst="rect">
            <a:avLst/>
          </a:prstGeom>
        </p:spPr>
      </p:pic>
      <p:sp>
        <p:nvSpPr>
          <p:cNvPr id="5" name="Metin kutusu 4"/>
          <p:cNvSpPr txBox="1"/>
          <p:nvPr/>
        </p:nvSpPr>
        <p:spPr>
          <a:xfrm>
            <a:off x="7543800" y="268943"/>
            <a:ext cx="3980329" cy="5509200"/>
          </a:xfrm>
          <a:prstGeom prst="rect">
            <a:avLst/>
          </a:prstGeom>
          <a:noFill/>
        </p:spPr>
        <p:txBody>
          <a:bodyPr wrap="square" rtlCol="0">
            <a:spAutoFit/>
          </a:bodyPr>
          <a:lstStyle/>
          <a:p>
            <a:r>
              <a:rPr lang="tr-TR" sz="3200" b="1" dirty="0" smtClean="0"/>
              <a:t>«Dünyada </a:t>
            </a:r>
            <a:r>
              <a:rPr lang="tr-TR" sz="3200" b="1" dirty="0" err="1"/>
              <a:t>herşey</a:t>
            </a:r>
            <a:r>
              <a:rPr lang="tr-TR" sz="3200" b="1" dirty="0"/>
              <a:t> için; medeniyet için, hayat için, muvaffakiyet için en hakiki mürşit ilimdir, fendir.</a:t>
            </a:r>
            <a:br>
              <a:rPr lang="tr-TR" sz="3200" b="1" dirty="0"/>
            </a:br>
            <a:r>
              <a:rPr lang="tr-TR" sz="3200" b="1" dirty="0"/>
              <a:t>ilim ve fennin haricinde mürşit aramak gaflettir, cehalettir, dalalettir"</a:t>
            </a:r>
            <a:r>
              <a:rPr lang="tr-TR" sz="3200" dirty="0"/>
              <a:t> </a:t>
            </a:r>
            <a:endParaRPr lang="tr-TR" sz="3200" dirty="0" smtClean="0"/>
          </a:p>
          <a:p>
            <a:pPr algn="r"/>
            <a:r>
              <a:rPr lang="tr-TR" sz="3200" b="1" dirty="0" smtClean="0">
                <a:solidFill>
                  <a:srgbClr val="0000D2"/>
                </a:solidFill>
              </a:rPr>
              <a:t>Gazi Mustafa Kemal ATATÜRK</a:t>
            </a:r>
            <a:endParaRPr lang="tr-TR" sz="3200" b="1" dirty="0">
              <a:solidFill>
                <a:srgbClr val="0000D2"/>
              </a:solidFill>
            </a:endParaRPr>
          </a:p>
        </p:txBody>
      </p:sp>
      <p:sp>
        <p:nvSpPr>
          <p:cNvPr id="6" name="Metin kutusu 5"/>
          <p:cNvSpPr txBox="1"/>
          <p:nvPr/>
        </p:nvSpPr>
        <p:spPr>
          <a:xfrm>
            <a:off x="174812" y="5778143"/>
            <a:ext cx="8450840" cy="369332"/>
          </a:xfrm>
          <a:prstGeom prst="rect">
            <a:avLst/>
          </a:prstGeom>
          <a:noFill/>
        </p:spPr>
        <p:txBody>
          <a:bodyPr wrap="none" rtlCol="0">
            <a:spAutoFit/>
          </a:bodyPr>
          <a:lstStyle/>
          <a:p>
            <a:r>
              <a:rPr lang="en-US" dirty="0" smtClean="0"/>
              <a:t> </a:t>
            </a:r>
            <a:r>
              <a:rPr lang="tr-TR" dirty="0" smtClean="0"/>
              <a:t> </a:t>
            </a:r>
            <a:r>
              <a:rPr lang="tr-TR" dirty="0" err="1"/>
              <a:t>Robb</a:t>
            </a:r>
            <a:r>
              <a:rPr lang="tr-TR" dirty="0"/>
              <a:t> </a:t>
            </a:r>
            <a:r>
              <a:rPr lang="tr-TR" dirty="0" err="1"/>
              <a:t>Butler</a:t>
            </a:r>
            <a:r>
              <a:rPr lang="tr-TR" dirty="0"/>
              <a:t>, </a:t>
            </a:r>
            <a:r>
              <a:rPr lang="en-US" dirty="0" smtClean="0"/>
              <a:t>Vaccine </a:t>
            </a:r>
            <a:r>
              <a:rPr lang="en-US" dirty="0"/>
              <a:t>Demand: Hesitancy and Acceptance in the European </a:t>
            </a:r>
            <a:r>
              <a:rPr lang="en-US" dirty="0" smtClean="0"/>
              <a:t>Region</a:t>
            </a:r>
            <a:r>
              <a:rPr lang="tr-TR" dirty="0" smtClean="0"/>
              <a:t>, 2017</a:t>
            </a:r>
            <a:endParaRPr lang="tr-TR" dirty="0"/>
          </a:p>
        </p:txBody>
      </p:sp>
      <p:sp>
        <p:nvSpPr>
          <p:cNvPr id="7" name="Veri Yer Tutucusu 6"/>
          <p:cNvSpPr>
            <a:spLocks noGrp="1"/>
          </p:cNvSpPr>
          <p:nvPr>
            <p:ph type="dt" sz="half" idx="10"/>
          </p:nvPr>
        </p:nvSpPr>
        <p:spPr/>
        <p:txBody>
          <a:bodyPr/>
          <a:lstStyle/>
          <a:p>
            <a:fld id="{5331943A-53F2-4050-A032-028C4EFF499A}" type="datetime1">
              <a:rPr lang="tr-TR" smtClean="0"/>
              <a:pPr/>
              <a:t>11.03.2019</a:t>
            </a:fld>
            <a:endParaRPr lang="en-US" dirty="0"/>
          </a:p>
        </p:txBody>
      </p:sp>
      <p:sp>
        <p:nvSpPr>
          <p:cNvPr id="8" name="Altbilgi Yer Tutucusu 7"/>
          <p:cNvSpPr>
            <a:spLocks noGrp="1"/>
          </p:cNvSpPr>
          <p:nvPr>
            <p:ph type="ftr" sz="quarter" idx="11"/>
          </p:nvPr>
        </p:nvSpPr>
        <p:spPr/>
        <p:txBody>
          <a:bodyPr/>
          <a:lstStyle/>
          <a:p>
            <a:r>
              <a:rPr lang="en-US" smtClean="0"/>
              <a:t>Prof.Dr.Nusret Fişek Anma Etkinliği, 01.11.2018, Hacettepe, Ankara</a:t>
            </a:r>
            <a:endParaRPr lang="en-US" dirty="0"/>
          </a:p>
        </p:txBody>
      </p:sp>
      <p:sp>
        <p:nvSpPr>
          <p:cNvPr id="9" name="Slayt Numarası Yer Tutucusu 8"/>
          <p:cNvSpPr>
            <a:spLocks noGrp="1"/>
          </p:cNvSpPr>
          <p:nvPr>
            <p:ph type="sldNum" sz="quarter" idx="12"/>
          </p:nvPr>
        </p:nvSpPr>
        <p:spPr/>
        <p:txBody>
          <a:bodyPr/>
          <a:lstStyle/>
          <a:p>
            <a:fld id="{6D22F896-40B5-4ADD-8801-0D06FADFA095}" type="slidenum">
              <a:rPr lang="en-US" smtClean="0"/>
              <a:pPr/>
              <a:t>44</a:t>
            </a:fld>
            <a:endParaRPr lang="en-US" dirty="0"/>
          </a:p>
        </p:txBody>
      </p:sp>
      <p:sp>
        <p:nvSpPr>
          <p:cNvPr id="10" name="9 Metin kutusu"/>
          <p:cNvSpPr txBox="1"/>
          <p:nvPr/>
        </p:nvSpPr>
        <p:spPr>
          <a:xfrm>
            <a:off x="1915873" y="4158344"/>
            <a:ext cx="5248553" cy="923330"/>
          </a:xfrm>
          <a:prstGeom prst="rect">
            <a:avLst/>
          </a:prstGeom>
          <a:solidFill>
            <a:srgbClr val="FFFF00"/>
          </a:solidFill>
        </p:spPr>
        <p:txBody>
          <a:bodyPr wrap="none" rtlCol="0">
            <a:spAutoFit/>
          </a:bodyPr>
          <a:lstStyle/>
          <a:p>
            <a:r>
              <a:rPr lang="tr-TR" sz="5400" b="1" dirty="0" smtClean="0"/>
              <a:t>Bilime Güveniriz !</a:t>
            </a:r>
            <a:endParaRPr lang="tr-TR" sz="5400" b="1" dirty="0"/>
          </a:p>
        </p:txBody>
      </p:sp>
    </p:spTree>
    <p:extLst>
      <p:ext uri="{BB962C8B-B14F-4D97-AF65-F5344CB8AC3E}">
        <p14:creationId xmlns:p14="http://schemas.microsoft.com/office/powerpoint/2010/main" val="1391703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harbiy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12191999"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Grp="1" noChangeArrowheads="1"/>
          </p:cNvSpPr>
          <p:nvPr>
            <p:ph type="ctrTitle" idx="4294967295"/>
          </p:nvPr>
        </p:nvSpPr>
        <p:spPr>
          <a:xfrm>
            <a:off x="4419599" y="0"/>
            <a:ext cx="7772400" cy="2593975"/>
          </a:xfrm>
        </p:spPr>
        <p:txBody>
          <a:bodyPr rtlCol="0" anchor="b">
            <a:normAutofit/>
          </a:bodyPr>
          <a:lstStyle/>
          <a:p>
            <a:pPr algn="r" eaLnBrk="1" fontAlgn="auto" hangingPunct="1">
              <a:spcAft>
                <a:spcPts val="0"/>
              </a:spcAft>
              <a:defRPr/>
            </a:pPr>
            <a:r>
              <a:rPr lang="tr-TR" dirty="0">
                <a:solidFill>
                  <a:srgbClr val="CC3300"/>
                </a:solidFill>
              </a:rPr>
              <a:t>Herkese Sağlık</a:t>
            </a:r>
            <a:r>
              <a:rPr lang="tr-TR" dirty="0">
                <a:solidFill>
                  <a:srgbClr val="0000CC"/>
                </a:solidFill>
              </a:rPr>
              <a:t> ve </a:t>
            </a:r>
            <a:br>
              <a:rPr lang="tr-TR" dirty="0">
                <a:solidFill>
                  <a:srgbClr val="0000CC"/>
                </a:solidFill>
              </a:rPr>
            </a:br>
            <a:r>
              <a:rPr lang="tr-TR" dirty="0">
                <a:solidFill>
                  <a:srgbClr val="CC3300"/>
                </a:solidFill>
              </a:rPr>
              <a:t>Güvenli Bir Gelecek</a:t>
            </a:r>
            <a:r>
              <a:rPr lang="tr-TR" dirty="0">
                <a:solidFill>
                  <a:srgbClr val="0000CC"/>
                </a:solidFill>
              </a:rPr>
              <a:t> </a:t>
            </a:r>
            <a:br>
              <a:rPr lang="tr-TR" dirty="0">
                <a:solidFill>
                  <a:srgbClr val="0000CC"/>
                </a:solidFill>
              </a:rPr>
            </a:br>
            <a:r>
              <a:rPr lang="tr-TR" dirty="0">
                <a:solidFill>
                  <a:schemeClr val="accent1">
                    <a:satMod val="150000"/>
                  </a:schemeClr>
                </a:solidFill>
              </a:rPr>
              <a:t>diliyorum</a:t>
            </a:r>
            <a:br>
              <a:rPr lang="tr-TR" dirty="0">
                <a:solidFill>
                  <a:schemeClr val="accent1">
                    <a:satMod val="150000"/>
                  </a:schemeClr>
                </a:solidFill>
              </a:rPr>
            </a:br>
            <a:endParaRPr lang="tr-TR" dirty="0">
              <a:solidFill>
                <a:schemeClr val="accent1">
                  <a:satMod val="150000"/>
                </a:schemeClr>
              </a:solidFill>
            </a:endParaRPr>
          </a:p>
        </p:txBody>
      </p:sp>
      <p:sp>
        <p:nvSpPr>
          <p:cNvPr id="2" name="Veri Yer Tutucusu 1"/>
          <p:cNvSpPr>
            <a:spLocks noGrp="1"/>
          </p:cNvSpPr>
          <p:nvPr>
            <p:ph type="dt" sz="half" idx="10"/>
          </p:nvPr>
        </p:nvSpPr>
        <p:spPr/>
        <p:txBody>
          <a:bodyPr/>
          <a:lstStyle/>
          <a:p>
            <a:fld id="{30DB39A9-C0AA-4AA3-86EF-2F82E6EE8C62}"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45</a:t>
            </a:fld>
            <a:endParaRPr lang="en-US" dirty="0"/>
          </a:p>
        </p:txBody>
      </p:sp>
    </p:spTree>
    <p:extLst>
      <p:ext uri="{BB962C8B-B14F-4D97-AF65-F5344CB8AC3E}">
        <p14:creationId xmlns:p14="http://schemas.microsoft.com/office/powerpoint/2010/main" val="7823988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dirty="0" smtClean="0"/>
              <a:t>Okuma önerileri</a:t>
            </a:r>
            <a:endParaRPr lang="tr-TR" dirty="0"/>
          </a:p>
        </p:txBody>
      </p:sp>
      <p:sp>
        <p:nvSpPr>
          <p:cNvPr id="6" name="İçerik Yer Tutucusu 5"/>
          <p:cNvSpPr>
            <a:spLocks noGrp="1"/>
          </p:cNvSpPr>
          <p:nvPr>
            <p:ph idx="1"/>
          </p:nvPr>
        </p:nvSpPr>
        <p:spPr/>
        <p:txBody>
          <a:bodyPr>
            <a:normAutofit lnSpcReduction="10000"/>
          </a:bodyPr>
          <a:lstStyle/>
          <a:p>
            <a:pPr marL="457200" indent="-457200">
              <a:buFont typeface="+mj-lt"/>
              <a:buAutoNum type="arabicPeriod"/>
            </a:pPr>
            <a:r>
              <a:rPr lang="tr-TR" dirty="0" smtClean="0"/>
              <a:t>Eskiocak M, Türkiye’de</a:t>
            </a:r>
            <a:r>
              <a:rPr lang="tr-TR" dirty="0"/>
              <a:t>  bağışıklama  </a:t>
            </a:r>
            <a:r>
              <a:rPr lang="tr-TR" dirty="0" smtClean="0"/>
              <a:t>hizmetleri, Cilt </a:t>
            </a:r>
            <a:r>
              <a:rPr lang="tr-TR" dirty="0"/>
              <a:t>27, Sayı 2, Mart-Nisan, 2012, Sayfa </a:t>
            </a:r>
            <a:r>
              <a:rPr lang="tr-TR" dirty="0" smtClean="0"/>
              <a:t>83-103, Toplum </a:t>
            </a:r>
            <a:r>
              <a:rPr lang="tr-TR" dirty="0"/>
              <a:t>ve Hekim, </a:t>
            </a:r>
            <a:r>
              <a:rPr lang="tr-TR" dirty="0">
                <a:hlinkClick r:id="rId2"/>
              </a:rPr>
              <a:t>http://www.belgelik.dr.tr/ToplumHekim/browserecord.php?-action=browse&amp;-</a:t>
            </a:r>
            <a:r>
              <a:rPr lang="tr-TR" dirty="0" smtClean="0">
                <a:hlinkClick r:id="rId2"/>
              </a:rPr>
              <a:t>recid=2371</a:t>
            </a:r>
            <a:endParaRPr lang="tr-TR" dirty="0" smtClean="0"/>
          </a:p>
          <a:p>
            <a:pPr marL="457200" indent="-457200">
              <a:buFont typeface="+mj-lt"/>
              <a:buAutoNum type="arabicPeriod"/>
            </a:pPr>
            <a:r>
              <a:rPr lang="tr-TR" dirty="0"/>
              <a:t>Eskiocak M, </a:t>
            </a:r>
            <a:r>
              <a:rPr lang="tr-TR" dirty="0" smtClean="0"/>
              <a:t>Aşılanmama</a:t>
            </a:r>
            <a:r>
              <a:rPr lang="tr-TR" dirty="0"/>
              <a:t>, Aşılatmama ve Türkiye’de “Aşı Reddi” Tartışmasına Kısa Bir </a:t>
            </a:r>
            <a:r>
              <a:rPr lang="tr-TR" dirty="0" smtClean="0"/>
              <a:t>Katkı, </a:t>
            </a:r>
            <a:r>
              <a:rPr lang="tr-TR" dirty="0"/>
              <a:t>Cilt 33, Sayı 3, Mayıs-Haziran, 2018, Sayfa </a:t>
            </a:r>
            <a:r>
              <a:rPr lang="tr-TR" dirty="0" smtClean="0"/>
              <a:t>220-222, </a:t>
            </a:r>
            <a:r>
              <a:rPr lang="tr-TR" dirty="0"/>
              <a:t>Toplum ve Hekim, </a:t>
            </a:r>
            <a:r>
              <a:rPr lang="tr-TR" dirty="0">
                <a:hlinkClick r:id="rId3"/>
              </a:rPr>
              <a:t>http://www.belgelik.dr.tr/ToplumHekim/browserecord.php?-action=browse&amp;-</a:t>
            </a:r>
            <a:r>
              <a:rPr lang="tr-TR" dirty="0" smtClean="0">
                <a:hlinkClick r:id="rId3"/>
              </a:rPr>
              <a:t>recid=2850</a:t>
            </a:r>
            <a:endParaRPr lang="tr-TR" dirty="0" smtClean="0"/>
          </a:p>
          <a:p>
            <a:pPr marL="457200" indent="-457200">
              <a:buFont typeface="+mj-lt"/>
              <a:buAutoNum type="arabicPeriod"/>
            </a:pPr>
            <a:r>
              <a:rPr lang="tr-TR" dirty="0"/>
              <a:t>Eskiocak M, </a:t>
            </a:r>
            <a:r>
              <a:rPr lang="tr-TR" dirty="0" err="1" smtClean="0"/>
              <a:t>Neoliberal</a:t>
            </a:r>
            <a:r>
              <a:rPr lang="tr-TR" dirty="0" smtClean="0"/>
              <a:t> </a:t>
            </a:r>
            <a:r>
              <a:rPr lang="tr-TR" dirty="0"/>
              <a:t>dönüşümün bağışıklama hizmetlerine etkileri ve </a:t>
            </a:r>
            <a:r>
              <a:rPr lang="tr-TR" dirty="0" smtClean="0"/>
              <a:t>sonuçları, Bilim ve Gelecek, sayı.172, Haziran 2018, </a:t>
            </a:r>
          </a:p>
          <a:p>
            <a:pPr marL="457200" indent="-457200">
              <a:buFont typeface="+mj-lt"/>
              <a:buAutoNum type="arabicPeriod"/>
            </a:pPr>
            <a:r>
              <a:rPr lang="tr-TR" dirty="0"/>
              <a:t>Eskiocak M, </a:t>
            </a:r>
            <a:r>
              <a:rPr lang="tr-TR" dirty="0" smtClean="0"/>
              <a:t>Kızamık Söyleşisi, Hekimce Bakış, Sayı. </a:t>
            </a:r>
            <a:r>
              <a:rPr lang="tr-TR" dirty="0"/>
              <a:t>84, </a:t>
            </a:r>
            <a:r>
              <a:rPr lang="tr-TR" dirty="0">
                <a:hlinkClick r:id="rId4"/>
              </a:rPr>
              <a:t>http://</a:t>
            </a:r>
            <a:r>
              <a:rPr lang="tr-TR" dirty="0" smtClean="0">
                <a:hlinkClick r:id="rId4"/>
              </a:rPr>
              <a:t>hekimcebakis.org/dergiler/HB_84/</a:t>
            </a:r>
            <a:r>
              <a:rPr lang="tr-TR" dirty="0" err="1" smtClean="0">
                <a:hlinkClick r:id="rId4"/>
              </a:rPr>
              <a:t>files</a:t>
            </a:r>
            <a:r>
              <a:rPr lang="tr-TR" dirty="0" smtClean="0">
                <a:hlinkClick r:id="rId4"/>
              </a:rPr>
              <a:t>/</a:t>
            </a:r>
            <a:r>
              <a:rPr lang="tr-TR" dirty="0" err="1" smtClean="0">
                <a:hlinkClick r:id="rId4"/>
              </a:rPr>
              <a:t>basic</a:t>
            </a:r>
            <a:r>
              <a:rPr lang="tr-TR" dirty="0" smtClean="0">
                <a:hlinkClick r:id="rId4"/>
              </a:rPr>
              <a:t>-html/page38.html</a:t>
            </a:r>
            <a:r>
              <a:rPr lang="tr-TR" dirty="0" smtClean="0"/>
              <a:t>,</a:t>
            </a:r>
          </a:p>
          <a:p>
            <a:pPr marL="457200" indent="-457200">
              <a:buFont typeface="+mj-lt"/>
              <a:buAutoNum type="arabicPeriod"/>
            </a:pPr>
            <a:r>
              <a:rPr lang="tr-TR" dirty="0"/>
              <a:t>Eskiocak M, Saltık A. Bağışıklama Hizmetlerinde Temel Bileşenler-1, Sürekli Tıp Eğitimi Dergisi, Cilt 6, sayı 11, 1997</a:t>
            </a:r>
            <a:endParaRPr lang="tr-TR" dirty="0" smtClean="0"/>
          </a:p>
          <a:p>
            <a:pPr marL="457200" indent="-457200">
              <a:buFont typeface="+mj-lt"/>
              <a:buAutoNum type="arabicPeriod"/>
            </a:pPr>
            <a:endParaRPr lang="tr-TR" dirty="0"/>
          </a:p>
          <a:p>
            <a:pPr marL="457200" indent="-457200">
              <a:buFont typeface="+mj-lt"/>
              <a:buAutoNum type="arabicPeriod"/>
            </a:pPr>
            <a:endParaRPr lang="tr-TR" dirty="0"/>
          </a:p>
          <a:p>
            <a:pPr marL="457200" indent="-457200">
              <a:buFont typeface="+mj-lt"/>
              <a:buAutoNum type="arabicPeriod"/>
            </a:pPr>
            <a:endParaRPr lang="tr-TR" dirty="0"/>
          </a:p>
        </p:txBody>
      </p:sp>
      <p:sp>
        <p:nvSpPr>
          <p:cNvPr id="2" name="Veri Yer Tutucusu 1"/>
          <p:cNvSpPr>
            <a:spLocks noGrp="1"/>
          </p:cNvSpPr>
          <p:nvPr>
            <p:ph type="dt" sz="half" idx="10"/>
          </p:nvPr>
        </p:nvSpPr>
        <p:spPr/>
        <p:txBody>
          <a:bodyPr/>
          <a:lstStyle/>
          <a:p>
            <a:fld id="{83851137-5B90-424C-8322-D9848EBB3C26}" type="datetime1">
              <a:rPr lang="tr-TR" smtClean="0"/>
              <a:pPr/>
              <a:t>11.03.2019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46</a:t>
            </a:fld>
            <a:endParaRPr lang="en-US" dirty="0"/>
          </a:p>
        </p:txBody>
      </p:sp>
    </p:spTree>
    <p:extLst>
      <p:ext uri="{BB962C8B-B14F-4D97-AF65-F5344CB8AC3E}">
        <p14:creationId xmlns:p14="http://schemas.microsoft.com/office/powerpoint/2010/main" val="1444984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851137-5B90-424C-8322-D9848EBB3C26}" type="datetime1">
              <a:rPr lang="tr-TR" smtClean="0"/>
              <a:pPr/>
              <a:t>10.03.2019</a:t>
            </a:fld>
            <a:endParaRPr lang="en-US" dirty="0"/>
          </a:p>
        </p:txBody>
      </p:sp>
      <p:sp>
        <p:nvSpPr>
          <p:cNvPr id="3" name="Altbilgi Yer Tutucusu 2"/>
          <p:cNvSpPr>
            <a:spLocks noGrp="1"/>
          </p:cNvSpPr>
          <p:nvPr>
            <p:ph type="ftr" sz="quarter" idx="11"/>
          </p:nvPr>
        </p:nvSpPr>
        <p:spPr/>
        <p:txBody>
          <a:bodyPr/>
          <a:lstStyle/>
          <a:p>
            <a:r>
              <a:rPr lang="en-US" smtClean="0"/>
              <a:t>Prof.Dr.Nusret Fişek Anma Etkinliği, 01.11.2018, Hacettepe, Ankara</a:t>
            </a:r>
            <a:endParaRPr lang="en-US" dirty="0"/>
          </a:p>
        </p:txBody>
      </p:sp>
      <p:sp>
        <p:nvSpPr>
          <p:cNvPr id="4" name="Slayt Numarası Yer Tutucusu 3"/>
          <p:cNvSpPr>
            <a:spLocks noGrp="1"/>
          </p:cNvSpPr>
          <p:nvPr>
            <p:ph type="sldNum" sz="quarter" idx="12"/>
          </p:nvPr>
        </p:nvSpPr>
        <p:spPr/>
        <p:txBody>
          <a:bodyPr/>
          <a:lstStyle/>
          <a:p>
            <a:fld id="{6D22F896-40B5-4ADD-8801-0D06FADFA095}" type="slidenum">
              <a:rPr lang="en-US" smtClean="0"/>
              <a:pPr/>
              <a:t>47</a:t>
            </a:fld>
            <a:endParaRPr lang="en-US" dirty="0"/>
          </a:p>
        </p:txBody>
      </p:sp>
      <p:pic>
        <p:nvPicPr>
          <p:cNvPr id="5" name="Resim 4"/>
          <p:cNvPicPr>
            <a:picLocks noChangeAspect="1"/>
          </p:cNvPicPr>
          <p:nvPr/>
        </p:nvPicPr>
        <p:blipFill rotWithShape="1">
          <a:blip r:embed="rId2"/>
          <a:srcRect l="25227" t="48969" r="25954" b="6160"/>
          <a:stretch/>
        </p:blipFill>
        <p:spPr>
          <a:xfrm>
            <a:off x="819587" y="365760"/>
            <a:ext cx="10842305" cy="5602867"/>
          </a:xfrm>
          <a:prstGeom prst="rect">
            <a:avLst/>
          </a:prstGeom>
        </p:spPr>
      </p:pic>
    </p:spTree>
    <p:extLst>
      <p:ext uri="{BB962C8B-B14F-4D97-AF65-F5344CB8AC3E}">
        <p14:creationId xmlns:p14="http://schemas.microsoft.com/office/powerpoint/2010/main" val="797790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lstStyle/>
          <a:p>
            <a:r>
              <a:rPr lang="tr-TR" b="1" dirty="0" smtClean="0"/>
              <a:t>Bağışıklama hizmetleri</a:t>
            </a:r>
            <a:endParaRPr lang="tr-TR" b="1" dirty="0"/>
          </a:p>
        </p:txBody>
      </p:sp>
      <p:sp>
        <p:nvSpPr>
          <p:cNvPr id="8" name="Metin Yer Tutucusu 7"/>
          <p:cNvSpPr>
            <a:spLocks noGrp="1"/>
          </p:cNvSpPr>
          <p:nvPr>
            <p:ph type="body" idx="1"/>
          </p:nvPr>
        </p:nvSpPr>
        <p:spPr/>
        <p:txBody>
          <a:bodyPr/>
          <a:lstStyle/>
          <a:p>
            <a:endParaRPr lang="tr-TR"/>
          </a:p>
        </p:txBody>
      </p:sp>
      <p:sp>
        <p:nvSpPr>
          <p:cNvPr id="4" name="Veri Yer Tutucusu 3"/>
          <p:cNvSpPr>
            <a:spLocks noGrp="1"/>
          </p:cNvSpPr>
          <p:nvPr>
            <p:ph type="dt" sz="half" idx="10"/>
          </p:nvPr>
        </p:nvSpPr>
        <p:spPr/>
        <p:txBody>
          <a:bodyPr/>
          <a:lstStyle/>
          <a:p>
            <a:fld id="{438A39DD-FE52-4BEF-B353-EE63C367937B}" type="datetime1">
              <a:rPr lang="tr-TR" smtClean="0"/>
              <a:pPr/>
              <a:t>11.03.2019</a:t>
            </a:fld>
            <a:endParaRPr lang="en-US" dirty="0"/>
          </a:p>
        </p:txBody>
      </p:sp>
      <p:sp>
        <p:nvSpPr>
          <p:cNvPr id="5" name="Altbilgi Yer Tutucusu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5</a:t>
            </a:fld>
            <a:endParaRPr lang="en-US" dirty="0"/>
          </a:p>
        </p:txBody>
      </p:sp>
      <p:pic>
        <p:nvPicPr>
          <p:cNvPr id="9" name="Resim 8"/>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2861626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5A7BACF6-1C7B-47E0-9DFC-E3ABFE67657E}" type="datetime1">
              <a:rPr lang="tr-TR" smtClean="0"/>
              <a:pPr/>
              <a:t>11.03.2019</a:t>
            </a:fld>
            <a:endParaRPr lang="en-US" dirty="0"/>
          </a:p>
        </p:txBody>
      </p:sp>
      <p:sp>
        <p:nvSpPr>
          <p:cNvPr id="5" name="Altbilgi Yer Tutucusu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6</a:t>
            </a:fld>
            <a:endParaRPr lang="en-US" dirty="0"/>
          </a:p>
        </p:txBody>
      </p:sp>
      <p:pic>
        <p:nvPicPr>
          <p:cNvPr id="8" name="Resim 7"/>
          <p:cNvPicPr>
            <a:picLocks noChangeAspect="1"/>
          </p:cNvPicPr>
          <p:nvPr/>
        </p:nvPicPr>
        <p:blipFill>
          <a:blip r:embed="rId2"/>
          <a:stretch>
            <a:fillRect/>
          </a:stretch>
        </p:blipFill>
        <p:spPr>
          <a:xfrm>
            <a:off x="3371816" y="514647"/>
            <a:ext cx="5060459" cy="4872603"/>
          </a:xfrm>
          <a:prstGeom prst="rect">
            <a:avLst/>
          </a:prstGeom>
        </p:spPr>
      </p:pic>
      <p:pic>
        <p:nvPicPr>
          <p:cNvPr id="9" name="Resim 8"/>
          <p:cNvPicPr>
            <a:picLocks noChangeAspect="1"/>
          </p:cNvPicPr>
          <p:nvPr/>
        </p:nvPicPr>
        <p:blipFill>
          <a:blip r:embed="rId3"/>
          <a:stretch>
            <a:fillRect/>
          </a:stretch>
        </p:blipFill>
        <p:spPr>
          <a:xfrm>
            <a:off x="263915" y="82321"/>
            <a:ext cx="3151632" cy="3403763"/>
          </a:xfrm>
          <a:prstGeom prst="rect">
            <a:avLst/>
          </a:prstGeom>
        </p:spPr>
      </p:pic>
      <p:pic>
        <p:nvPicPr>
          <p:cNvPr id="10" name="Resim 9"/>
          <p:cNvPicPr>
            <a:picLocks noChangeAspect="1"/>
          </p:cNvPicPr>
          <p:nvPr/>
        </p:nvPicPr>
        <p:blipFill>
          <a:blip r:embed="rId4"/>
          <a:stretch>
            <a:fillRect/>
          </a:stretch>
        </p:blipFill>
        <p:spPr>
          <a:xfrm>
            <a:off x="47351" y="3583329"/>
            <a:ext cx="3584759" cy="1292464"/>
          </a:xfrm>
          <a:prstGeom prst="rect">
            <a:avLst/>
          </a:prstGeom>
        </p:spPr>
      </p:pic>
      <p:pic>
        <p:nvPicPr>
          <p:cNvPr id="11" name="Resim 10"/>
          <p:cNvPicPr>
            <a:picLocks noChangeAspect="1"/>
          </p:cNvPicPr>
          <p:nvPr/>
        </p:nvPicPr>
        <p:blipFill>
          <a:blip r:embed="rId5"/>
          <a:stretch>
            <a:fillRect/>
          </a:stretch>
        </p:blipFill>
        <p:spPr>
          <a:xfrm>
            <a:off x="7813964" y="1694277"/>
            <a:ext cx="4508442" cy="3331238"/>
          </a:xfrm>
          <a:prstGeom prst="rect">
            <a:avLst/>
          </a:prstGeom>
        </p:spPr>
      </p:pic>
      <p:sp>
        <p:nvSpPr>
          <p:cNvPr id="12" name="Metin kutusu 11"/>
          <p:cNvSpPr txBox="1"/>
          <p:nvPr/>
        </p:nvSpPr>
        <p:spPr>
          <a:xfrm>
            <a:off x="48868" y="5498133"/>
            <a:ext cx="12143132" cy="707886"/>
          </a:xfrm>
          <a:prstGeom prst="rect">
            <a:avLst/>
          </a:prstGeom>
          <a:solidFill>
            <a:srgbClr val="FFFF99"/>
          </a:solidFill>
          <a:ln w="28575">
            <a:solidFill>
              <a:srgbClr val="C00000"/>
            </a:solidFill>
          </a:ln>
        </p:spPr>
        <p:txBody>
          <a:bodyPr wrap="none" rtlCol="0">
            <a:spAutoFit/>
          </a:bodyPr>
          <a:lstStyle/>
          <a:p>
            <a:r>
              <a:rPr lang="tr-TR" sz="4000" b="1" dirty="0" smtClean="0">
                <a:solidFill>
                  <a:srgbClr val="0000D2"/>
                </a:solidFill>
                <a:latin typeface="Arial Black" panose="020B0A04020102020204" pitchFamily="34" charset="0"/>
              </a:rPr>
              <a:t>GENİŞLETİLMİŞ BAĞIŞIKLAMA PROGRAMI</a:t>
            </a:r>
            <a:endParaRPr lang="tr-TR" sz="4000" b="1" dirty="0">
              <a:solidFill>
                <a:srgbClr val="0000D2"/>
              </a:solidFill>
              <a:latin typeface="Arial Black" panose="020B0A04020102020204" pitchFamily="34" charset="0"/>
            </a:endParaRPr>
          </a:p>
        </p:txBody>
      </p:sp>
      <p:pic>
        <p:nvPicPr>
          <p:cNvPr id="13" name="Resim 12"/>
          <p:cNvPicPr>
            <a:picLocks noChangeAspect="1"/>
          </p:cNvPicPr>
          <p:nvPr/>
        </p:nvPicPr>
        <p:blipFill>
          <a:blip r:embed="rId6"/>
          <a:stretch>
            <a:fillRect/>
          </a:stretch>
        </p:blipFill>
        <p:spPr>
          <a:xfrm>
            <a:off x="10729716" y="0"/>
            <a:ext cx="1462284" cy="879849"/>
          </a:xfrm>
          <a:prstGeom prst="rect">
            <a:avLst/>
          </a:prstGeom>
        </p:spPr>
      </p:pic>
    </p:spTree>
    <p:extLst>
      <p:ext uri="{BB962C8B-B14F-4D97-AF65-F5344CB8AC3E}">
        <p14:creationId xmlns:p14="http://schemas.microsoft.com/office/powerpoint/2010/main" val="1816898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8387" y="0"/>
            <a:ext cx="10058400" cy="1450757"/>
          </a:xfrm>
        </p:spPr>
        <p:txBody>
          <a:bodyPr/>
          <a:lstStyle/>
          <a:p>
            <a:r>
              <a:rPr lang="tr-TR" b="1" dirty="0"/>
              <a:t>Söze </a:t>
            </a:r>
            <a:r>
              <a:rPr lang="tr-TR" b="1" dirty="0" smtClean="0"/>
              <a:t>Başlarken</a:t>
            </a:r>
            <a:endParaRPr lang="tr-TR" b="1" dirty="0">
              <a:solidFill>
                <a:srgbClr val="010167"/>
              </a:solidFill>
              <a:latin typeface="+mn-lt"/>
            </a:endParaRPr>
          </a:p>
        </p:txBody>
      </p:sp>
      <p:sp>
        <p:nvSpPr>
          <p:cNvPr id="3" name="İçerik Yer Tutucusu 2"/>
          <p:cNvSpPr>
            <a:spLocks noGrp="1"/>
          </p:cNvSpPr>
          <p:nvPr>
            <p:ph idx="1"/>
          </p:nvPr>
        </p:nvSpPr>
        <p:spPr>
          <a:xfrm>
            <a:off x="1097279" y="1845734"/>
            <a:ext cx="10137647" cy="4023360"/>
          </a:xfrm>
        </p:spPr>
        <p:txBody>
          <a:bodyPr>
            <a:noAutofit/>
          </a:bodyPr>
          <a:lstStyle/>
          <a:p>
            <a:r>
              <a:rPr lang="tr-TR" sz="2600" b="1" dirty="0" smtClean="0">
                <a:solidFill>
                  <a:srgbClr val="FF0000"/>
                </a:solidFill>
              </a:rPr>
              <a:t>Dünya’da </a:t>
            </a:r>
            <a:r>
              <a:rPr lang="tr-TR" sz="2600" b="1" dirty="0" smtClean="0">
                <a:solidFill>
                  <a:srgbClr val="0000D2"/>
                </a:solidFill>
              </a:rPr>
              <a:t>Çiçek</a:t>
            </a:r>
            <a:r>
              <a:rPr lang="tr-TR" sz="2600" dirty="0" smtClean="0">
                <a:solidFill>
                  <a:srgbClr val="0000D2"/>
                </a:solidFill>
              </a:rPr>
              <a:t> </a:t>
            </a:r>
            <a:r>
              <a:rPr lang="tr-TR" sz="2600" dirty="0" smtClean="0"/>
              <a:t>hastalığının kökü kazındı, </a:t>
            </a:r>
            <a:r>
              <a:rPr lang="tr-TR" sz="2600" b="1" dirty="0" smtClean="0">
                <a:solidFill>
                  <a:srgbClr val="FF0000"/>
                </a:solidFill>
              </a:rPr>
              <a:t> </a:t>
            </a:r>
            <a:endParaRPr lang="tr-TR" sz="2600" dirty="0" smtClean="0"/>
          </a:p>
          <a:p>
            <a:r>
              <a:rPr lang="tr-TR" sz="2600" b="1" dirty="0" smtClean="0">
                <a:solidFill>
                  <a:srgbClr val="FF0000"/>
                </a:solidFill>
              </a:rPr>
              <a:t>Türkiye’de </a:t>
            </a:r>
            <a:r>
              <a:rPr lang="tr-TR" sz="2600" b="1" dirty="0" smtClean="0">
                <a:solidFill>
                  <a:srgbClr val="0000D2"/>
                </a:solidFill>
              </a:rPr>
              <a:t>Çocuk </a:t>
            </a:r>
            <a:r>
              <a:rPr lang="tr-TR" sz="2600" b="1" dirty="0" smtClean="0">
                <a:solidFill>
                  <a:srgbClr val="0000D2"/>
                </a:solidFill>
              </a:rPr>
              <a:t>felci </a:t>
            </a:r>
            <a:r>
              <a:rPr lang="tr-TR" sz="2600" dirty="0" smtClean="0"/>
              <a:t>hastalığının kökü kazındı, 1998’den bu yana yeni hasta saptanmadı.</a:t>
            </a:r>
          </a:p>
          <a:p>
            <a:r>
              <a:rPr lang="tr-TR" sz="2600" b="1" dirty="0">
                <a:solidFill>
                  <a:srgbClr val="FF0000"/>
                </a:solidFill>
              </a:rPr>
              <a:t>Türkiye’de </a:t>
            </a:r>
            <a:r>
              <a:rPr lang="tr-TR" sz="2600" b="1" dirty="0" err="1">
                <a:solidFill>
                  <a:srgbClr val="0000D2"/>
                </a:solidFill>
              </a:rPr>
              <a:t>Yenidoğan</a:t>
            </a:r>
            <a:r>
              <a:rPr lang="tr-TR" sz="2600" b="1" dirty="0">
                <a:solidFill>
                  <a:srgbClr val="0000D2"/>
                </a:solidFill>
              </a:rPr>
              <a:t> </a:t>
            </a:r>
            <a:r>
              <a:rPr lang="tr-TR" sz="2600" b="1" dirty="0" err="1" smtClean="0">
                <a:solidFill>
                  <a:srgbClr val="0000D2"/>
                </a:solidFill>
              </a:rPr>
              <a:t>tetanozu</a:t>
            </a:r>
            <a:r>
              <a:rPr lang="tr-TR" sz="2600" b="1" dirty="0" smtClean="0">
                <a:solidFill>
                  <a:srgbClr val="0000D2"/>
                </a:solidFill>
              </a:rPr>
              <a:t> </a:t>
            </a:r>
            <a:r>
              <a:rPr lang="tr-TR" sz="2600" dirty="0" smtClean="0"/>
              <a:t>hastalığı elimine edildi, 2009’da belgelendi.</a:t>
            </a:r>
          </a:p>
          <a:p>
            <a:r>
              <a:rPr lang="tr-TR" sz="2600" dirty="0" smtClean="0"/>
              <a:t>Ülkemizde 1985 Ulusal Aşı Kampanyasında </a:t>
            </a:r>
            <a:r>
              <a:rPr lang="tr-TR" sz="2600" b="1" dirty="0" smtClean="0">
                <a:solidFill>
                  <a:srgbClr val="0000D2"/>
                </a:solidFill>
              </a:rPr>
              <a:t>1980’de ve sonra doğanlar aşılandı, </a:t>
            </a:r>
            <a:r>
              <a:rPr lang="tr-TR" sz="2600" dirty="0" smtClean="0"/>
              <a:t>Verem, Boğmaca, Difteri, </a:t>
            </a:r>
            <a:r>
              <a:rPr lang="tr-TR" sz="2600" dirty="0" err="1" smtClean="0"/>
              <a:t>Tetanoz</a:t>
            </a:r>
            <a:r>
              <a:rPr lang="tr-TR" sz="2600" dirty="0" smtClean="0"/>
              <a:t>, Çocuk Felci ve Kızamık aşıları yapıldı, kuşakların </a:t>
            </a:r>
            <a:r>
              <a:rPr lang="tr-TR" sz="2600" b="1" dirty="0" smtClean="0">
                <a:solidFill>
                  <a:srgbClr val="0000D2"/>
                </a:solidFill>
              </a:rPr>
              <a:t>% 80’i ya da fazlası aşılandı</a:t>
            </a:r>
            <a:r>
              <a:rPr lang="tr-TR" sz="2600" dirty="0" smtClean="0"/>
              <a:t>, zaman içinde </a:t>
            </a:r>
            <a:r>
              <a:rPr lang="tr-TR" sz="2600" b="1" dirty="0" smtClean="0">
                <a:solidFill>
                  <a:srgbClr val="0000D2"/>
                </a:solidFill>
              </a:rPr>
              <a:t>hiçbir aşıyı yaptırmamışların oranı % 2- % 3</a:t>
            </a:r>
            <a:r>
              <a:rPr lang="tr-TR" sz="2600" dirty="0" smtClean="0"/>
              <a:t> dolayında kaldı.</a:t>
            </a:r>
          </a:p>
          <a:p>
            <a:endParaRPr lang="tr-TR" sz="2600" dirty="0"/>
          </a:p>
        </p:txBody>
      </p:sp>
      <p:sp>
        <p:nvSpPr>
          <p:cNvPr id="4" name="Veri Yer Tutucusu 3"/>
          <p:cNvSpPr>
            <a:spLocks noGrp="1"/>
          </p:cNvSpPr>
          <p:nvPr>
            <p:ph type="dt" sz="half" idx="10"/>
          </p:nvPr>
        </p:nvSpPr>
        <p:spPr/>
        <p:txBody>
          <a:bodyPr/>
          <a:lstStyle/>
          <a:p>
            <a:fld id="{366ED270-42D5-4BE7-9912-9E033F30EA1D}" type="datetime1">
              <a:rPr lang="tr-TR" smtClean="0"/>
              <a:pPr/>
              <a:t>11.03.2019</a:t>
            </a:fld>
            <a:endParaRPr lang="en-US" dirty="0"/>
          </a:p>
        </p:txBody>
      </p:sp>
      <p:sp>
        <p:nvSpPr>
          <p:cNvPr id="5" name="Altbilgi Yer Tutucusu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7</a:t>
            </a:fld>
            <a:endParaRPr lang="en-US" dirty="0"/>
          </a:p>
        </p:txBody>
      </p:sp>
      <p:sp>
        <p:nvSpPr>
          <p:cNvPr id="7" name="6 Metin kutusu"/>
          <p:cNvSpPr txBox="1"/>
          <p:nvPr/>
        </p:nvSpPr>
        <p:spPr>
          <a:xfrm>
            <a:off x="38503" y="5724716"/>
            <a:ext cx="12121075" cy="461665"/>
          </a:xfrm>
          <a:prstGeom prst="rect">
            <a:avLst/>
          </a:prstGeom>
          <a:solidFill>
            <a:srgbClr val="FFFF00"/>
          </a:solidFill>
        </p:spPr>
        <p:txBody>
          <a:bodyPr wrap="none" rtlCol="0">
            <a:spAutoFit/>
          </a:bodyPr>
          <a:lstStyle/>
          <a:p>
            <a:r>
              <a:rPr lang="tr-TR" sz="2400" b="1" dirty="0" smtClean="0"/>
              <a:t>Çocuklarını aşılatma konusunda endişeli olanların içinde hiç aşılanmayan hemen hemen yok ! </a:t>
            </a:r>
            <a:endParaRPr lang="tr-TR" sz="2400" b="1" dirty="0"/>
          </a:p>
        </p:txBody>
      </p:sp>
      <p:pic>
        <p:nvPicPr>
          <p:cNvPr id="8" name="Resim 7"/>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1303273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598714" y="286603"/>
            <a:ext cx="10556966" cy="1450757"/>
          </a:xfrm>
        </p:spPr>
        <p:txBody>
          <a:bodyPr/>
          <a:lstStyle/>
          <a:p>
            <a:r>
              <a:rPr lang="tr-TR" b="1" dirty="0"/>
              <a:t>Söze </a:t>
            </a:r>
            <a:r>
              <a:rPr lang="tr-TR" b="1" dirty="0" smtClean="0"/>
              <a:t>Başlarken</a:t>
            </a:r>
            <a:endParaRPr lang="tr-TR" b="1" dirty="0">
              <a:latin typeface="+mn-lt"/>
            </a:endParaRPr>
          </a:p>
        </p:txBody>
      </p:sp>
      <p:sp>
        <p:nvSpPr>
          <p:cNvPr id="3" name="İçerik Yer Tutucusu 2"/>
          <p:cNvSpPr>
            <a:spLocks noGrp="1"/>
          </p:cNvSpPr>
          <p:nvPr>
            <p:ph idx="1"/>
          </p:nvPr>
        </p:nvSpPr>
        <p:spPr>
          <a:xfrm>
            <a:off x="598714" y="1845734"/>
            <a:ext cx="11103429" cy="4023360"/>
          </a:xfrm>
          <a:solidFill>
            <a:srgbClr val="FFFFCC"/>
          </a:solidFill>
        </p:spPr>
        <p:txBody>
          <a:bodyPr>
            <a:noAutofit/>
          </a:bodyPr>
          <a:lstStyle/>
          <a:p>
            <a:pPr marL="363538" indent="-363538">
              <a:lnSpc>
                <a:spcPct val="150000"/>
              </a:lnSpc>
              <a:buFont typeface="Wingdings" panose="05000000000000000000" pitchFamily="2" charset="2"/>
              <a:buChar char="Ø"/>
            </a:pPr>
            <a:r>
              <a:rPr lang="tr-TR" sz="2800" b="1" dirty="0">
                <a:solidFill>
                  <a:srgbClr val="0000D2"/>
                </a:solidFill>
              </a:rPr>
              <a:t>Aşıların her tıbbi ürün gibi, aşılama </a:t>
            </a:r>
            <a:r>
              <a:rPr lang="tr-TR" sz="2800" b="1" dirty="0" smtClean="0">
                <a:solidFill>
                  <a:srgbClr val="0000D2"/>
                </a:solidFill>
              </a:rPr>
              <a:t>sonrasında </a:t>
            </a:r>
            <a:r>
              <a:rPr lang="tr-TR" sz="2800" b="1" dirty="0">
                <a:solidFill>
                  <a:srgbClr val="0000D2"/>
                </a:solidFill>
              </a:rPr>
              <a:t>beklenen ve istenmeyen etkileri vardır.  </a:t>
            </a:r>
            <a:r>
              <a:rPr lang="tr-TR" sz="2800" b="1" dirty="0" smtClean="0">
                <a:solidFill>
                  <a:srgbClr val="FF0000"/>
                </a:solidFill>
              </a:rPr>
              <a:t>Yararı,</a:t>
            </a:r>
            <a:r>
              <a:rPr lang="tr-TR" sz="2800" b="1" dirty="0" smtClean="0">
                <a:solidFill>
                  <a:srgbClr val="0000D2"/>
                </a:solidFill>
              </a:rPr>
              <a:t> </a:t>
            </a:r>
            <a:r>
              <a:rPr lang="tr-TR" sz="2800" b="1" dirty="0">
                <a:solidFill>
                  <a:srgbClr val="FF0000"/>
                </a:solidFill>
              </a:rPr>
              <a:t>olası</a:t>
            </a:r>
            <a:r>
              <a:rPr lang="tr-TR" sz="2800" b="1" dirty="0">
                <a:solidFill>
                  <a:srgbClr val="0000D2"/>
                </a:solidFill>
              </a:rPr>
              <a:t> </a:t>
            </a:r>
            <a:r>
              <a:rPr lang="tr-TR" sz="2800" b="1" dirty="0">
                <a:solidFill>
                  <a:srgbClr val="FF0000"/>
                </a:solidFill>
              </a:rPr>
              <a:t>zarardan</a:t>
            </a:r>
            <a:r>
              <a:rPr lang="tr-TR" sz="2800" b="1" dirty="0">
                <a:solidFill>
                  <a:srgbClr val="0000D2"/>
                </a:solidFill>
              </a:rPr>
              <a:t> 100-1000 kat daha çoktur.  </a:t>
            </a:r>
          </a:p>
          <a:p>
            <a:pPr marL="363538" indent="-363538">
              <a:lnSpc>
                <a:spcPct val="150000"/>
              </a:lnSpc>
              <a:buFont typeface="Wingdings" panose="05000000000000000000" pitchFamily="2" charset="2"/>
              <a:buChar char="Ø"/>
            </a:pPr>
            <a:r>
              <a:rPr lang="tr-TR" sz="2800" b="1" dirty="0">
                <a:solidFill>
                  <a:srgbClr val="FF0000"/>
                </a:solidFill>
              </a:rPr>
              <a:t>Aşılar </a:t>
            </a:r>
            <a:r>
              <a:rPr lang="tr-TR" sz="2800" b="1" dirty="0">
                <a:solidFill>
                  <a:srgbClr val="0000D2"/>
                </a:solidFill>
              </a:rPr>
              <a:t>aşılananı</a:t>
            </a:r>
            <a:r>
              <a:rPr lang="tr-TR" sz="2800" b="1" dirty="0">
                <a:solidFill>
                  <a:srgbClr val="FF0000"/>
                </a:solidFill>
              </a:rPr>
              <a:t> </a:t>
            </a:r>
            <a:r>
              <a:rPr lang="tr-TR" sz="2800" b="1" dirty="0" smtClean="0">
                <a:solidFill>
                  <a:srgbClr val="0000D2"/>
                </a:solidFill>
              </a:rPr>
              <a:t>korumak</a:t>
            </a:r>
            <a:r>
              <a:rPr lang="tr-TR" sz="2800" b="1" dirty="0" smtClean="0">
                <a:solidFill>
                  <a:srgbClr val="FF0000"/>
                </a:solidFill>
              </a:rPr>
              <a:t> için yapılır, </a:t>
            </a:r>
            <a:r>
              <a:rPr lang="tr-TR" sz="2800" b="1" dirty="0"/>
              <a:t>toplum, çok yüksek oranda ve yaygınlıkta  aşılanırsa, aşılanma yaşına henüz </a:t>
            </a:r>
            <a:r>
              <a:rPr lang="tr-TR" sz="2800" b="1" dirty="0" smtClean="0"/>
              <a:t>gelmemişleri</a:t>
            </a:r>
            <a:r>
              <a:rPr lang="tr-TR" sz="2800" b="1" dirty="0"/>
              <a:t>, aşılanmaya engel hastalığı olanları </a:t>
            </a:r>
            <a:r>
              <a:rPr lang="tr-TR" sz="2800" b="1" dirty="0" smtClean="0">
                <a:solidFill>
                  <a:srgbClr val="FF0000"/>
                </a:solidFill>
              </a:rPr>
              <a:t>da toplum bağışıklık düzeyi </a:t>
            </a:r>
            <a:r>
              <a:rPr lang="tr-TR" sz="2800" b="1" dirty="0" smtClean="0"/>
              <a:t>korur</a:t>
            </a:r>
            <a:r>
              <a:rPr lang="tr-TR" sz="2800" b="1" dirty="0"/>
              <a:t>.</a:t>
            </a:r>
          </a:p>
          <a:p>
            <a:pPr marL="268288" indent="-268288">
              <a:lnSpc>
                <a:spcPct val="150000"/>
              </a:lnSpc>
              <a:buFont typeface="Wingdings" panose="05000000000000000000" pitchFamily="2" charset="2"/>
              <a:buChar char="Ø"/>
            </a:pPr>
            <a:endParaRPr lang="tr-TR" sz="2800" dirty="0"/>
          </a:p>
        </p:txBody>
      </p:sp>
      <p:sp>
        <p:nvSpPr>
          <p:cNvPr id="2" name="Veri Yer Tutucusu 1"/>
          <p:cNvSpPr>
            <a:spLocks noGrp="1"/>
          </p:cNvSpPr>
          <p:nvPr>
            <p:ph type="dt" sz="half" idx="10"/>
          </p:nvPr>
        </p:nvSpPr>
        <p:spPr/>
        <p:txBody>
          <a:bodyPr/>
          <a:lstStyle/>
          <a:p>
            <a:fld id="{D87415BD-6481-478D-BFB9-0632BCD1BA84}" type="datetime1">
              <a:rPr lang="tr-TR" smtClean="0"/>
              <a:pPr/>
              <a:t>11.03.2019</a:t>
            </a:fld>
            <a:endParaRPr lang="en-US" dirty="0"/>
          </a:p>
        </p:txBody>
      </p:sp>
      <p:sp>
        <p:nvSpPr>
          <p:cNvPr id="5" name="Altbilgi Yer Tutucusu 4"/>
          <p:cNvSpPr>
            <a:spLocks noGrp="1"/>
          </p:cNvSpPr>
          <p:nvPr>
            <p:ph type="ftr" sz="quarter" idx="11"/>
          </p:nvPr>
        </p:nvSpPr>
        <p:spPr/>
        <p:txBody>
          <a:bodyPr/>
          <a:lstStyle/>
          <a:p>
            <a:r>
              <a:rPr lang="en-US" smtClean="0"/>
              <a:t>Prof.Dr.Nusret Fişek Anma Etkinliği, 01.11.2018, Hacettepe, Ankara</a:t>
            </a:r>
            <a:endParaRPr lang="en-US" dirty="0"/>
          </a:p>
        </p:txBody>
      </p:sp>
      <p:sp>
        <p:nvSpPr>
          <p:cNvPr id="6" name="Slayt Numarası Yer Tutucusu 5"/>
          <p:cNvSpPr>
            <a:spLocks noGrp="1"/>
          </p:cNvSpPr>
          <p:nvPr>
            <p:ph type="sldNum" sz="quarter" idx="12"/>
          </p:nvPr>
        </p:nvSpPr>
        <p:spPr/>
        <p:txBody>
          <a:bodyPr/>
          <a:lstStyle/>
          <a:p>
            <a:fld id="{6D22F896-40B5-4ADD-8801-0D06FADFA095}" type="slidenum">
              <a:rPr lang="en-US" smtClean="0"/>
              <a:pPr/>
              <a:t>8</a:t>
            </a:fld>
            <a:endParaRPr lang="en-US" dirty="0"/>
          </a:p>
        </p:txBody>
      </p:sp>
      <p:pic>
        <p:nvPicPr>
          <p:cNvPr id="7" name="Resim 6"/>
          <p:cNvPicPr>
            <a:picLocks noChangeAspect="1"/>
          </p:cNvPicPr>
          <p:nvPr/>
        </p:nvPicPr>
        <p:blipFill>
          <a:blip r:embed="rId2"/>
          <a:stretch>
            <a:fillRect/>
          </a:stretch>
        </p:blipFill>
        <p:spPr>
          <a:xfrm>
            <a:off x="10729716" y="0"/>
            <a:ext cx="1462284" cy="879849"/>
          </a:xfrm>
          <a:prstGeom prst="rect">
            <a:avLst/>
          </a:prstGeom>
        </p:spPr>
      </p:pic>
    </p:spTree>
    <p:extLst>
      <p:ext uri="{BB962C8B-B14F-4D97-AF65-F5344CB8AC3E}">
        <p14:creationId xmlns:p14="http://schemas.microsoft.com/office/powerpoint/2010/main" val="1462234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6"/>
          <a:stretch/>
        </p:blipFill>
        <p:spPr bwMode="auto">
          <a:xfrm>
            <a:off x="2839893" y="192867"/>
            <a:ext cx="9352107" cy="626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i Yer Tutucusu 1"/>
          <p:cNvSpPr>
            <a:spLocks noGrp="1"/>
          </p:cNvSpPr>
          <p:nvPr>
            <p:ph type="dt" sz="half" idx="10"/>
          </p:nvPr>
        </p:nvSpPr>
        <p:spPr/>
        <p:txBody>
          <a:bodyPr/>
          <a:lstStyle/>
          <a:p>
            <a:r>
              <a:rPr lang="tr-TR" dirty="0" smtClean="0"/>
              <a:t>05.11.2016</a:t>
            </a:r>
            <a:endParaRPr lang="tr-TR" dirty="0"/>
          </a:p>
        </p:txBody>
      </p:sp>
      <p:sp>
        <p:nvSpPr>
          <p:cNvPr id="3" name="Altbilgi Yer Tutucusu 2"/>
          <p:cNvSpPr>
            <a:spLocks noGrp="1"/>
          </p:cNvSpPr>
          <p:nvPr>
            <p:ph type="ftr" sz="quarter" idx="11"/>
          </p:nvPr>
        </p:nvSpPr>
        <p:spPr/>
        <p:txBody>
          <a:bodyPr/>
          <a:lstStyle/>
          <a:p>
            <a:r>
              <a:rPr lang="nb-NO" smtClean="0"/>
              <a:t>20. Pratisyen Hekimlik Kongresi, Antalya</a:t>
            </a:r>
            <a:endParaRPr lang="tr-TR" dirty="0"/>
          </a:p>
        </p:txBody>
      </p:sp>
      <p:sp>
        <p:nvSpPr>
          <p:cNvPr id="4" name="Slayt Numarası Yer Tutucusu 3"/>
          <p:cNvSpPr>
            <a:spLocks noGrp="1"/>
          </p:cNvSpPr>
          <p:nvPr>
            <p:ph type="sldNum" sz="quarter" idx="12"/>
          </p:nvPr>
        </p:nvSpPr>
        <p:spPr/>
        <p:txBody>
          <a:bodyPr/>
          <a:lstStyle/>
          <a:p>
            <a:fld id="{821BCB50-261D-44AC-90E3-9B5BAC594317}" type="slidenum">
              <a:rPr lang="tr-TR" smtClean="0"/>
              <a:t>9</a:t>
            </a:fld>
            <a:endParaRPr lang="tr-TR" dirty="0"/>
          </a:p>
        </p:txBody>
      </p:sp>
      <p:sp>
        <p:nvSpPr>
          <p:cNvPr id="5" name="Metin kutusu 4"/>
          <p:cNvSpPr txBox="1"/>
          <p:nvPr/>
        </p:nvSpPr>
        <p:spPr>
          <a:xfrm>
            <a:off x="-1" y="2791327"/>
            <a:ext cx="2839894" cy="1323439"/>
          </a:xfrm>
          <a:prstGeom prst="rect">
            <a:avLst/>
          </a:prstGeom>
          <a:solidFill>
            <a:srgbClr val="FFFF99"/>
          </a:solidFill>
        </p:spPr>
        <p:txBody>
          <a:bodyPr wrap="square" rtlCol="0">
            <a:spAutoFit/>
          </a:bodyPr>
          <a:lstStyle/>
          <a:p>
            <a:r>
              <a:rPr lang="tr-TR" sz="4000" b="1" dirty="0" smtClean="0">
                <a:solidFill>
                  <a:srgbClr val="0000D2"/>
                </a:solidFill>
              </a:rPr>
              <a:t>Aşı </a:t>
            </a:r>
          </a:p>
          <a:p>
            <a:r>
              <a:rPr lang="tr-TR" sz="4000" b="1" dirty="0" smtClean="0">
                <a:solidFill>
                  <a:srgbClr val="0000D2"/>
                </a:solidFill>
              </a:rPr>
              <a:t>Maliyetleri</a:t>
            </a:r>
            <a:endParaRPr lang="tr-TR" sz="4000" b="1" dirty="0">
              <a:solidFill>
                <a:srgbClr val="0000D2"/>
              </a:solidFill>
            </a:endParaRPr>
          </a:p>
        </p:txBody>
      </p:sp>
      <p:pic>
        <p:nvPicPr>
          <p:cNvPr id="7" name="Resim 6"/>
          <p:cNvPicPr>
            <a:picLocks noChangeAspect="1"/>
          </p:cNvPicPr>
          <p:nvPr/>
        </p:nvPicPr>
        <p:blipFill>
          <a:blip r:embed="rId3"/>
          <a:stretch>
            <a:fillRect/>
          </a:stretch>
        </p:blipFill>
        <p:spPr>
          <a:xfrm>
            <a:off x="0" y="75890"/>
            <a:ext cx="1462284" cy="879849"/>
          </a:xfrm>
          <a:prstGeom prst="rect">
            <a:avLst/>
          </a:prstGeom>
        </p:spPr>
      </p:pic>
    </p:spTree>
    <p:extLst>
      <p:ext uri="{BB962C8B-B14F-4D97-AF65-F5344CB8AC3E}">
        <p14:creationId xmlns:p14="http://schemas.microsoft.com/office/powerpoint/2010/main" val="1518937376"/>
      </p:ext>
    </p:extLst>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theme/theme1.xml><?xml version="1.0" encoding="utf-8"?>
<a:theme xmlns:a="http://schemas.openxmlformats.org/drawingml/2006/main" name="Geçmişe bakış">
  <a:themeElements>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8894</TotalTime>
  <Words>1640</Words>
  <Application>Microsoft Office PowerPoint</Application>
  <PresentationFormat>Geniş ekran</PresentationFormat>
  <Paragraphs>391</Paragraphs>
  <Slides>47</Slides>
  <Notes>9</Notes>
  <HiddenSlides>1</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47</vt:i4>
      </vt:variant>
    </vt:vector>
  </HeadingPairs>
  <TitlesOfParts>
    <vt:vector size="55" baseType="lpstr">
      <vt:lpstr>Arial</vt:lpstr>
      <vt:lpstr>Arial Black</vt:lpstr>
      <vt:lpstr>Calibri</vt:lpstr>
      <vt:lpstr>Garamond</vt:lpstr>
      <vt:lpstr>Helvetica Neue</vt:lpstr>
      <vt:lpstr>Times New Roman</vt:lpstr>
      <vt:lpstr>Wingdings</vt:lpstr>
      <vt:lpstr>Geçmişe bakış</vt:lpstr>
      <vt:lpstr>Toplumsal Yönden Aşılanmama-Aşılatmama Nedenler ve Sonuçları </vt:lpstr>
      <vt:lpstr>Özgeçmişimde Bağışıklama Hizmetleri</vt:lpstr>
      <vt:lpstr>PowerPoint Sunusu</vt:lpstr>
      <vt:lpstr>2019 için Dünya’ya Yönelik  10 tehdit</vt:lpstr>
      <vt:lpstr>Bağışıklama hizmetleri</vt:lpstr>
      <vt:lpstr>PowerPoint Sunusu</vt:lpstr>
      <vt:lpstr>Söze Başlarken</vt:lpstr>
      <vt:lpstr>Söze Başlarken</vt:lpstr>
      <vt:lpstr>PowerPoint Sunusu</vt:lpstr>
      <vt:lpstr>Bağışıklama Hizmetlerinin yararları ya da  Neleri kaybederiz?</vt:lpstr>
      <vt:lpstr>Aşı ile önlenebilir hastalıklar nedeniyle gerçekleşen Çocuk ölümleri azaldı!</vt:lpstr>
      <vt:lpstr>PowerPoint Sunusu</vt:lpstr>
      <vt:lpstr>On Büyük Halk Sağlığı Başarısı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Türkiye’de Kızamık Salgınının  Aşılanma Durumunun 2013 ve 2015’teki Dağılımı</vt:lpstr>
      <vt:lpstr>Türkiye 2017 Kızamık Bildirimlerinin Aşılanma Durumları, CISID</vt:lpstr>
      <vt:lpstr>Türkiye 2018 Kızamık Bildirimlerinin  Aşılanma Durumları, CISID.</vt:lpstr>
      <vt:lpstr>Türkiye’de Kızamık Olguları </vt:lpstr>
      <vt:lpstr>PowerPoint Sunusu</vt:lpstr>
      <vt:lpstr>PowerPoint Sunusu</vt:lpstr>
      <vt:lpstr>Toplum bağışıklığı </vt:lpstr>
      <vt:lpstr>Aşısız kalma-aşılanmama</vt:lpstr>
      <vt:lpstr>PowerPoint Sunusu</vt:lpstr>
      <vt:lpstr>Erişememe: Aile hekimliği bilgi sistemine kayıt</vt:lpstr>
      <vt:lpstr>PowerPoint Sunusu</vt:lpstr>
      <vt:lpstr>PowerPoint Sunusu</vt:lpstr>
      <vt:lpstr>PowerPoint Sunusu</vt:lpstr>
      <vt:lpstr>PowerPoint Sunusu</vt:lpstr>
      <vt:lpstr>PowerPoint Sunusu</vt:lpstr>
      <vt:lpstr>PowerPoint Sunusu</vt:lpstr>
      <vt:lpstr>PowerPoint Sunusu</vt:lpstr>
      <vt:lpstr>PowerPoint Sunusu</vt:lpstr>
      <vt:lpstr>Herkese Sağlık ve  Güvenli Bir Gelecek  diliyorum </vt:lpstr>
      <vt:lpstr>Okuma önerileri</vt:lpstr>
      <vt:lpstr>PowerPoint Sunusu</vt:lpstr>
    </vt:vector>
  </TitlesOfParts>
  <Company>SilentAll Team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Aşılatmama- Aşılanmama  Ne durumdayız? Nedenler ve Çözüm Önerileri</dc:title>
  <dc:creator>muzaffer eskiocak</dc:creator>
  <cp:lastModifiedBy>muzaffer eskiocak</cp:lastModifiedBy>
  <cp:revision>141</cp:revision>
  <dcterms:created xsi:type="dcterms:W3CDTF">2018-04-08T04:59:24Z</dcterms:created>
  <dcterms:modified xsi:type="dcterms:W3CDTF">2019-03-11T07:12:23Z</dcterms:modified>
</cp:coreProperties>
</file>