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C339-0BAE-4F84-A1E8-BA4236C52543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BCEE-BF9A-46AD-B46C-88198CEC5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990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C339-0BAE-4F84-A1E8-BA4236C52543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BCEE-BF9A-46AD-B46C-88198CEC5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6993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C339-0BAE-4F84-A1E8-BA4236C52543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BCEE-BF9A-46AD-B46C-88198CEC5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738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C339-0BAE-4F84-A1E8-BA4236C52543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BCEE-BF9A-46AD-B46C-88198CEC5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2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C339-0BAE-4F84-A1E8-BA4236C52543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BCEE-BF9A-46AD-B46C-88198CEC5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2250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C339-0BAE-4F84-A1E8-BA4236C52543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BCEE-BF9A-46AD-B46C-88198CEC5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741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C339-0BAE-4F84-A1E8-BA4236C52543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BCEE-BF9A-46AD-B46C-88198CEC5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6062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C339-0BAE-4F84-A1E8-BA4236C52543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BCEE-BF9A-46AD-B46C-88198CEC5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002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C339-0BAE-4F84-A1E8-BA4236C52543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BCEE-BF9A-46AD-B46C-88198CEC5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32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C339-0BAE-4F84-A1E8-BA4236C52543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BCEE-BF9A-46AD-B46C-88198CEC5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494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C339-0BAE-4F84-A1E8-BA4236C52543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BCEE-BF9A-46AD-B46C-88198CEC5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4174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1C339-0BAE-4F84-A1E8-BA4236C52543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8BCEE-BF9A-46AD-B46C-88198CEC5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48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5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FFA077-94D6-4FE6-D243-9BF4A77A8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421" y="204678"/>
            <a:ext cx="6153565" cy="1540092"/>
          </a:xfrm>
        </p:spPr>
        <p:txBody>
          <a:bodyPr>
            <a:normAutofit/>
          </a:bodyPr>
          <a:lstStyle/>
          <a:p>
            <a:pPr algn="ctr"/>
            <a:r>
              <a:rPr lang="tr-TR" sz="20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</a:t>
            </a:r>
            <a:r>
              <a:rPr lang="tr-TR" sz="2400" b="1" dirty="0">
                <a:solidFill>
                  <a:schemeClr val="accent1"/>
                </a:solidFill>
                <a:latin typeface="Bookman Old Style" panose="02050604050505020204" pitchFamily="18" charset="0"/>
              </a:rPr>
              <a:t>TÜRK TABİPLERİ BİRLİĞİ</a:t>
            </a:r>
            <a:br>
              <a:rPr lang="tr-TR" sz="2400" b="1" dirty="0">
                <a:solidFill>
                  <a:schemeClr val="accent1"/>
                </a:solidFill>
                <a:latin typeface="Bookman Old Style" panose="02050604050505020204" pitchFamily="18" charset="0"/>
              </a:rPr>
            </a:br>
            <a:r>
              <a:rPr lang="tr-TR" sz="2400" b="1" dirty="0">
                <a:solidFill>
                  <a:schemeClr val="accent1"/>
                </a:solidFill>
                <a:latin typeface="Bookman Old Style" panose="02050604050505020204" pitchFamily="18" charset="0"/>
              </a:rPr>
              <a:t>            KOCAELİ TABİP ODASI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33A50E3D-E6DB-0F00-F0E3-332748EAB1C9}"/>
              </a:ext>
            </a:extLst>
          </p:cNvPr>
          <p:cNvSpPr/>
          <p:nvPr/>
        </p:nvSpPr>
        <p:spPr>
          <a:xfrm>
            <a:off x="8422" y="1952492"/>
            <a:ext cx="670085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8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Viral Solunum Yolu </a:t>
            </a:r>
          </a:p>
          <a:p>
            <a:pPr algn="ctr"/>
            <a:r>
              <a:rPr lang="tr-TR" sz="28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Enfeksiyonları</a:t>
            </a:r>
            <a:r>
              <a:rPr lang="tr-TR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nda Güncel Durum</a:t>
            </a:r>
          </a:p>
          <a:p>
            <a:pPr algn="ctr"/>
            <a:r>
              <a:rPr lang="tr-TR" sz="24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COVİD</a:t>
            </a:r>
            <a:r>
              <a:rPr lang="tr-TR" sz="2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’li</a:t>
            </a:r>
            <a:r>
              <a:rPr lang="tr-TR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 Günler Geri mi Geliyor?</a:t>
            </a:r>
            <a:endParaRPr lang="tr-TR" sz="2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2E3EB40C-72CD-FEBD-EE0C-2FBC32310B59}"/>
              </a:ext>
            </a:extLst>
          </p:cNvPr>
          <p:cNvSpPr/>
          <p:nvPr/>
        </p:nvSpPr>
        <p:spPr>
          <a:xfrm>
            <a:off x="1058067" y="3729874"/>
            <a:ext cx="4741876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Prof. </a:t>
            </a:r>
            <a:r>
              <a:rPr lang="tr-TR" sz="3200" b="1" cap="none" spc="0" dirty="0" err="1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Dr.Aynur</a:t>
            </a:r>
            <a:r>
              <a:rPr lang="tr-TR" sz="3200" b="1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</a:t>
            </a:r>
            <a:r>
              <a:rPr lang="tr-TR" sz="3200" b="1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aradenizli</a:t>
            </a:r>
            <a:endParaRPr lang="tr-TR" sz="3200" b="1" cap="none" spc="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tr-T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(KOÜ Tıp Fakültesi Tıbbi Mikrobiyoloji AD)</a:t>
            </a:r>
          </a:p>
          <a:p>
            <a:pPr algn="ctr"/>
            <a:endParaRPr lang="tr-TR" sz="2000" b="1" cap="none" spc="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tr-TR" sz="3200" b="1" dirty="0" err="1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Prof.Dr.Sıla</a:t>
            </a:r>
            <a:r>
              <a:rPr lang="tr-TR" sz="3200" b="1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Akhan</a:t>
            </a:r>
          </a:p>
          <a:p>
            <a:pPr algn="ctr"/>
            <a:r>
              <a:rPr lang="tr-TR" sz="200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(KOÜ </a:t>
            </a:r>
            <a:r>
              <a:rPr lang="tr-T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Tıp Fakültesi Enfeksiyon Hastalıkları ve</a:t>
            </a:r>
          </a:p>
          <a:p>
            <a:pPr algn="ctr"/>
            <a:r>
              <a:rPr lang="tr-T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Klinik Mikrobiyoloji AD)</a:t>
            </a:r>
            <a:endParaRPr lang="tr-TR" sz="200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27AD9DCE-4CDB-2007-C13F-94E8F7028E4B}"/>
              </a:ext>
            </a:extLst>
          </p:cNvPr>
          <p:cNvSpPr/>
          <p:nvPr/>
        </p:nvSpPr>
        <p:spPr>
          <a:xfrm>
            <a:off x="368421" y="6767563"/>
            <a:ext cx="6153565" cy="1200329"/>
          </a:xfrm>
          <a:prstGeom prst="rect">
            <a:avLst/>
          </a:prstGeom>
          <a:noFill/>
          <a:ln w="38100"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tr-TR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Tarih: 21 Ekim 2025 (Salı)</a:t>
            </a:r>
          </a:p>
          <a:p>
            <a:r>
              <a:rPr lang="tr-TR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Saat:19:00</a:t>
            </a:r>
          </a:p>
          <a:p>
            <a:r>
              <a:rPr lang="tr-TR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Kocaeli Tabip Odası Binası</a:t>
            </a:r>
            <a:endParaRPr lang="tr-TR" sz="2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1026" name="image1.jpeg">
            <a:extLst>
              <a:ext uri="{FF2B5EF4-FFF2-40B4-BE49-F238E27FC236}">
                <a16:creationId xmlns:a16="http://schemas.microsoft.com/office/drawing/2014/main" id="{C73A2153-04D7-C3C3-657F-7B7F57B943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70" y="557607"/>
            <a:ext cx="1130676" cy="1210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4989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118</TotalTime>
  <Words>67</Words>
  <Application>Microsoft Office PowerPoint</Application>
  <PresentationFormat>Ekran Gösterisi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Bookman Old Style</vt:lpstr>
      <vt:lpstr>Calibri</vt:lpstr>
      <vt:lpstr>Calibri Light</vt:lpstr>
      <vt:lpstr>Segoe UI Black</vt:lpstr>
      <vt:lpstr>Office Teması</vt:lpstr>
      <vt:lpstr>             TÜRK TABİPLERİ BİRLİĞİ             KOCAELİ TABİP ODASI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pc</cp:lastModifiedBy>
  <cp:revision>10</cp:revision>
  <dcterms:created xsi:type="dcterms:W3CDTF">2025-10-16T07:55:13Z</dcterms:created>
  <dcterms:modified xsi:type="dcterms:W3CDTF">2025-10-16T12:44:01Z</dcterms:modified>
</cp:coreProperties>
</file>